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1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2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AB62A5C-D24C-9949-BAE5-E9BF76BA1DE1}" type="datetimeFigureOut">
              <a:rPr lang="en-US" smtClean="0"/>
              <a:t>6/23/17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B728B25-417B-6F43-8800-6802A16C35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SketchBook</a:t>
            </a:r>
            <a:r>
              <a:rPr lang="en-US" dirty="0" smtClean="0"/>
              <a:t> for Education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Quick Look Instructions</a:t>
            </a:r>
            <a:endParaRPr lang="en-US" dirty="0"/>
          </a:p>
        </p:txBody>
      </p:sp>
      <p:pic>
        <p:nvPicPr>
          <p:cNvPr id="4" name="Picture 3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92" y="495373"/>
            <a:ext cx="1664883" cy="1664883"/>
          </a:xfrm>
          <a:prstGeom prst="rect">
            <a:avLst/>
          </a:prstGeom>
        </p:spPr>
      </p:pic>
      <p:pic>
        <p:nvPicPr>
          <p:cNvPr id="5" name="Picture 4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21" y="5764301"/>
            <a:ext cx="2624936" cy="7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39740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Mirroring Exercise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21339" y="1471898"/>
            <a:ext cx="3399470" cy="4360732"/>
          </a:xfrm>
        </p:spPr>
        <p:txBody>
          <a:bodyPr>
            <a:normAutofit/>
          </a:bodyPr>
          <a:lstStyle/>
          <a:p>
            <a:r>
              <a:rPr lang="en-US" dirty="0" smtClean="0"/>
              <a:t>Tap the pencil icon on the top toolbar and tap mirroring on the drop down menu </a:t>
            </a:r>
          </a:p>
          <a:p>
            <a:r>
              <a:rPr lang="en-US" dirty="0" smtClean="0"/>
              <a:t>Tap on the different mirroring options and try them out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0" y="1998903"/>
            <a:ext cx="3293917" cy="24692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10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0800000" flipV="1">
            <a:off x="2807026" y="1728463"/>
            <a:ext cx="1778000" cy="3426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0800000">
            <a:off x="3601590" y="3165231"/>
            <a:ext cx="983436" cy="46241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2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39740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Styles Exercise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21339" y="1471898"/>
            <a:ext cx="3399470" cy="4360732"/>
          </a:xfrm>
        </p:spPr>
        <p:txBody>
          <a:bodyPr>
            <a:normAutofit/>
          </a:bodyPr>
          <a:lstStyle/>
          <a:p>
            <a:r>
              <a:rPr lang="en-US" dirty="0" smtClean="0"/>
              <a:t>Tap the pencil icon on the top toolbar</a:t>
            </a:r>
          </a:p>
          <a:p>
            <a:r>
              <a:rPr lang="en-US" dirty="0" smtClean="0"/>
              <a:t>Tap STYLES on the dropdown menu </a:t>
            </a:r>
          </a:p>
          <a:p>
            <a:r>
              <a:rPr lang="en-US" dirty="0" smtClean="0"/>
              <a:t>Tap the ruler and draw some lines</a:t>
            </a:r>
          </a:p>
          <a:p>
            <a:r>
              <a:rPr lang="en-US" dirty="0" smtClean="0"/>
              <a:t>Tap the circle and draw one</a:t>
            </a:r>
          </a:p>
          <a:p>
            <a:r>
              <a:rPr lang="en-US" dirty="0" smtClean="0"/>
              <a:t>Tap the square and draw one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" y="1998903"/>
            <a:ext cx="3293915" cy="24692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11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0800000" flipV="1">
            <a:off x="2807026" y="1728463"/>
            <a:ext cx="1778000" cy="3426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0800000">
            <a:off x="2207013" y="2749365"/>
            <a:ext cx="2378014" cy="58530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3"/>
          <p:cNvCxnSpPr/>
          <p:nvPr/>
        </p:nvCxnSpPr>
        <p:spPr>
          <a:xfrm rot="10800000">
            <a:off x="3045432" y="2231548"/>
            <a:ext cx="1539595" cy="28356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7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39740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Background Color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04922" y="1824690"/>
            <a:ext cx="3272382" cy="3858974"/>
          </a:xfrm>
        </p:spPr>
        <p:txBody>
          <a:bodyPr>
            <a:normAutofit/>
          </a:bodyPr>
          <a:lstStyle/>
          <a:p>
            <a:r>
              <a:rPr lang="en-US" dirty="0" smtClean="0"/>
              <a:t>Tap the background color picker on the bottom of the layers tool bar</a:t>
            </a:r>
          </a:p>
          <a:p>
            <a:r>
              <a:rPr lang="en-US" dirty="0" smtClean="0"/>
              <a:t>Select a color for your background (NOTE: You can change this at any time)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" y="1998903"/>
            <a:ext cx="3293915" cy="24692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12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3681265" y="2608365"/>
            <a:ext cx="1786097" cy="69046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96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39740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New Layer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04922" y="1824690"/>
            <a:ext cx="3272382" cy="3858974"/>
          </a:xfrm>
        </p:spPr>
        <p:txBody>
          <a:bodyPr>
            <a:normAutofit/>
          </a:bodyPr>
          <a:lstStyle/>
          <a:p>
            <a:r>
              <a:rPr lang="en-US" dirty="0" smtClean="0"/>
              <a:t>Open a new layer by tapping the + icon at the top of the layers menu</a:t>
            </a:r>
          </a:p>
          <a:p>
            <a:r>
              <a:rPr lang="en-US" dirty="0" smtClean="0"/>
              <a:t>Select a new color and create a new shape on the new layer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1" y="2052788"/>
            <a:ext cx="3293914" cy="24692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13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rot="10800000" flipV="1">
            <a:off x="4229082" y="2060547"/>
            <a:ext cx="690464" cy="63530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rot="10800000">
            <a:off x="3253182" y="2929793"/>
            <a:ext cx="1666365" cy="7352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8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39740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Copy and Paste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04922" y="1824690"/>
            <a:ext cx="3272382" cy="3858974"/>
          </a:xfrm>
        </p:spPr>
        <p:txBody>
          <a:bodyPr>
            <a:normAutofit/>
          </a:bodyPr>
          <a:lstStyle/>
          <a:p>
            <a:r>
              <a:rPr lang="en-US" dirty="0" smtClean="0"/>
              <a:t>Tap layer 2 to see the menu of actions available</a:t>
            </a:r>
          </a:p>
          <a:p>
            <a:r>
              <a:rPr lang="en-US" dirty="0" smtClean="0"/>
              <a:t>Tap </a:t>
            </a:r>
            <a:r>
              <a:rPr lang="en-US" dirty="0"/>
              <a:t>C</a:t>
            </a:r>
            <a:r>
              <a:rPr lang="en-US" dirty="0" smtClean="0"/>
              <a:t>opy</a:t>
            </a:r>
          </a:p>
          <a:p>
            <a:r>
              <a:rPr lang="en-US" dirty="0" smtClean="0"/>
              <a:t>Open layer 3</a:t>
            </a:r>
          </a:p>
          <a:p>
            <a:r>
              <a:rPr lang="en-US" dirty="0" smtClean="0"/>
              <a:t>Tap layer 3 and tap </a:t>
            </a:r>
            <a:r>
              <a:rPr lang="en-US" dirty="0"/>
              <a:t>P</a:t>
            </a:r>
            <a:r>
              <a:rPr lang="en-US" dirty="0" smtClean="0"/>
              <a:t>aste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1" y="2052788"/>
            <a:ext cx="3293914" cy="24692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14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3822204" y="2467425"/>
            <a:ext cx="1504221" cy="69046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rot="10800000">
            <a:off x="3542853" y="3152593"/>
            <a:ext cx="1376702" cy="122540"/>
          </a:xfrm>
          <a:prstGeom prst="bentConnector3">
            <a:avLst>
              <a:gd name="adj1" fmla="val 3105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>
            <a:off x="3830595" y="3212757"/>
            <a:ext cx="1088960" cy="967946"/>
          </a:xfrm>
          <a:prstGeom prst="curvedConnector3">
            <a:avLst>
              <a:gd name="adj1" fmla="val 11367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9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Move Copy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0" y="1461728"/>
            <a:ext cx="3786304" cy="42219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When you tap PASTE a small window shows at the bottom of the screen that tells you how to adjust the copied object to make it smaller, larger or change its position</a:t>
            </a:r>
          </a:p>
          <a:p>
            <a:r>
              <a:rPr lang="en-US" dirty="0" smtClean="0"/>
              <a:t>The tool bar at the top also gives you quick keys to use to adjust position, size </a:t>
            </a:r>
            <a:r>
              <a:rPr lang="en-US" dirty="0" smtClean="0"/>
              <a:t>etc.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1461728"/>
            <a:ext cx="2919180" cy="21883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15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3787019"/>
            <a:ext cx="2919180" cy="2188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9" name="Curved Connector 8"/>
          <p:cNvCxnSpPr/>
          <p:nvPr/>
        </p:nvCxnSpPr>
        <p:spPr>
          <a:xfrm rot="5400000">
            <a:off x="2661228" y="1760681"/>
            <a:ext cx="1708727" cy="1651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>
            <a:off x="2828636" y="3787021"/>
            <a:ext cx="1512456" cy="63488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10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Merging Layers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0" y="1461728"/>
            <a:ext cx="3786304" cy="4221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Tap the top layer and tap Merge All</a:t>
            </a:r>
          </a:p>
          <a:p>
            <a:r>
              <a:rPr lang="en-US" dirty="0" smtClean="0"/>
              <a:t>You will now see only one layer instead of three </a:t>
            </a:r>
          </a:p>
          <a:p>
            <a:r>
              <a:rPr lang="en-US" dirty="0" smtClean="0"/>
              <a:t>NOTE: </a:t>
            </a:r>
            <a:r>
              <a:rPr lang="en-US" dirty="0" err="1" smtClean="0"/>
              <a:t>SketchBook</a:t>
            </a:r>
            <a:r>
              <a:rPr lang="en-US" dirty="0" smtClean="0"/>
              <a:t> for Education only provides you with 3 layers, so you have to keep merging to add more layers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1461729"/>
            <a:ext cx="2919180" cy="2188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16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3787019"/>
            <a:ext cx="2919179" cy="2188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9" name="Curved Connector 8"/>
          <p:cNvCxnSpPr/>
          <p:nvPr/>
        </p:nvCxnSpPr>
        <p:spPr>
          <a:xfrm rot="10800000" flipV="1">
            <a:off x="3405910" y="1731816"/>
            <a:ext cx="935183" cy="70427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2690094" y="3636818"/>
            <a:ext cx="2851727" cy="450279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75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Import a Photo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0" y="1461728"/>
            <a:ext cx="3786304" cy="4221936"/>
          </a:xfrm>
        </p:spPr>
        <p:txBody>
          <a:bodyPr>
            <a:normAutofit/>
          </a:bodyPr>
          <a:lstStyle/>
          <a:p>
            <a:r>
              <a:rPr lang="en-US" dirty="0" smtClean="0"/>
              <a:t>Tap the pencil icon and tap Import Image</a:t>
            </a:r>
          </a:p>
          <a:p>
            <a:r>
              <a:rPr lang="en-US" dirty="0" smtClean="0"/>
              <a:t>Select a photo from your camera roll to import into your collage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1461729"/>
            <a:ext cx="2919179" cy="21883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17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3787019"/>
            <a:ext cx="2919179" cy="21883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9" name="Curved Connector 8"/>
          <p:cNvCxnSpPr/>
          <p:nvPr/>
        </p:nvCxnSpPr>
        <p:spPr>
          <a:xfrm rot="10800000">
            <a:off x="2682503" y="1730627"/>
            <a:ext cx="1658594" cy="127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3094183" y="3521364"/>
            <a:ext cx="1928092" cy="75045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44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Adjust Photo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0" y="1461728"/>
            <a:ext cx="3786304" cy="42219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Adjust the imported image and place it where you want on the collage</a:t>
            </a:r>
          </a:p>
          <a:p>
            <a:r>
              <a:rPr lang="en-US" dirty="0" smtClean="0"/>
              <a:t>Move layer two under layer one if you want </a:t>
            </a:r>
            <a:endParaRPr lang="en-US" dirty="0"/>
          </a:p>
          <a:p>
            <a:r>
              <a:rPr lang="en-US" dirty="0" smtClean="0"/>
              <a:t>Merge the layers together and open a new layer</a:t>
            </a:r>
          </a:p>
          <a:p>
            <a:r>
              <a:rPr lang="en-US" dirty="0" smtClean="0"/>
              <a:t>Tap the pencil icon and select Text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1461729"/>
            <a:ext cx="2919179" cy="21883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18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9" name="Curved Connector 8"/>
          <p:cNvCxnSpPr/>
          <p:nvPr/>
        </p:nvCxnSpPr>
        <p:spPr>
          <a:xfrm rot="10800000" flipV="1">
            <a:off x="2682503" y="1731818"/>
            <a:ext cx="1658594" cy="564536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9" y="3805457"/>
            <a:ext cx="2919178" cy="21883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14" name="Curved Connector 13"/>
          <p:cNvCxnSpPr/>
          <p:nvPr/>
        </p:nvCxnSpPr>
        <p:spPr>
          <a:xfrm rot="10800000">
            <a:off x="2378364" y="4179455"/>
            <a:ext cx="2101279" cy="72736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1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Add 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00" y="1461728"/>
            <a:ext cx="3786304" cy="4221936"/>
          </a:xfrm>
        </p:spPr>
        <p:txBody>
          <a:bodyPr>
            <a:normAutofit/>
          </a:bodyPr>
          <a:lstStyle/>
          <a:p>
            <a:r>
              <a:rPr lang="en-US" dirty="0" smtClean="0"/>
              <a:t>Type the text you want to add to your collage</a:t>
            </a:r>
          </a:p>
          <a:p>
            <a:r>
              <a:rPr lang="en-US" dirty="0" smtClean="0"/>
              <a:t>Tap DONE and then you can adjust the size and position of the text</a:t>
            </a:r>
            <a:br>
              <a:rPr lang="en-US" dirty="0" smtClean="0"/>
            </a:br>
            <a:r>
              <a:rPr lang="en-US" i="1" dirty="0" smtClean="0"/>
              <a:t>NOTE: in this app the type is always black and you cannot change it. 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9" y="1461729"/>
            <a:ext cx="2919178" cy="218831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19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9" name="Curved Connector 8"/>
          <p:cNvCxnSpPr/>
          <p:nvPr/>
        </p:nvCxnSpPr>
        <p:spPr>
          <a:xfrm rot="10800000" flipV="1">
            <a:off x="2682503" y="1731818"/>
            <a:ext cx="1658594" cy="564536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3802444"/>
            <a:ext cx="2919178" cy="218831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4" name="Curved Connector 3"/>
          <p:cNvCxnSpPr/>
          <p:nvPr/>
        </p:nvCxnSpPr>
        <p:spPr>
          <a:xfrm rot="10800000" flipV="1">
            <a:off x="2682503" y="2932545"/>
            <a:ext cx="1658596" cy="15240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9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59163"/>
            <a:ext cx="7024744" cy="834013"/>
          </a:xfrm>
        </p:spPr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620" y="1763809"/>
            <a:ext cx="7513925" cy="4289725"/>
          </a:xfrm>
        </p:spPr>
        <p:txBody>
          <a:bodyPr numCol="2">
            <a:noAutofit/>
          </a:bodyPr>
          <a:lstStyle/>
          <a:p>
            <a:r>
              <a:rPr lang="en-US" sz="2000" dirty="0" smtClean="0"/>
              <a:t>Opening a Page	3</a:t>
            </a:r>
          </a:p>
          <a:p>
            <a:r>
              <a:rPr lang="en-US" sz="2000" dirty="0" smtClean="0"/>
              <a:t>Left Side Tool Bar	4</a:t>
            </a:r>
          </a:p>
          <a:p>
            <a:r>
              <a:rPr lang="en-US" sz="2000" dirty="0" smtClean="0"/>
              <a:t>Top Tool Bar		5</a:t>
            </a:r>
          </a:p>
          <a:p>
            <a:r>
              <a:rPr lang="en-US" sz="2000" dirty="0" smtClean="0"/>
              <a:t>Brushes Exercise	6</a:t>
            </a:r>
          </a:p>
          <a:p>
            <a:r>
              <a:rPr lang="en-US" sz="2000" dirty="0" smtClean="0"/>
              <a:t>Color-picker	7</a:t>
            </a:r>
          </a:p>
          <a:p>
            <a:r>
              <a:rPr lang="en-US" sz="2000" dirty="0" smtClean="0"/>
              <a:t>Color Diamond 	8</a:t>
            </a:r>
          </a:p>
          <a:p>
            <a:r>
              <a:rPr lang="en-US" sz="2000" dirty="0" smtClean="0"/>
              <a:t>Eyedropper		9</a:t>
            </a:r>
          </a:p>
          <a:p>
            <a:r>
              <a:rPr lang="en-US" sz="2000" dirty="0" smtClean="0"/>
              <a:t>Mirroring Exercise	10</a:t>
            </a:r>
          </a:p>
          <a:p>
            <a:r>
              <a:rPr lang="en-US" sz="2000" dirty="0" smtClean="0"/>
              <a:t>Styles		11</a:t>
            </a:r>
          </a:p>
          <a:p>
            <a:r>
              <a:rPr lang="en-US" sz="2000" dirty="0" smtClean="0"/>
              <a:t>Background Color	12</a:t>
            </a:r>
          </a:p>
          <a:p>
            <a:r>
              <a:rPr lang="en-US" sz="2000" dirty="0" smtClean="0"/>
              <a:t>New Layer		13</a:t>
            </a:r>
          </a:p>
          <a:p>
            <a:r>
              <a:rPr lang="en-US" sz="2000" dirty="0" smtClean="0"/>
              <a:t>Copy &amp; Paste	14</a:t>
            </a:r>
          </a:p>
          <a:p>
            <a:r>
              <a:rPr lang="en-US" sz="2000" dirty="0" smtClean="0"/>
              <a:t>Move Copy		15</a:t>
            </a:r>
          </a:p>
          <a:p>
            <a:r>
              <a:rPr lang="en-US" sz="2000" dirty="0" smtClean="0"/>
              <a:t>Merge Layers	16</a:t>
            </a:r>
          </a:p>
          <a:p>
            <a:r>
              <a:rPr lang="en-US" sz="2000" dirty="0" smtClean="0"/>
              <a:t>Import a Photo	17</a:t>
            </a:r>
          </a:p>
          <a:p>
            <a:r>
              <a:rPr lang="en-US" sz="2000" dirty="0" smtClean="0"/>
              <a:t>Adjust Photo	18</a:t>
            </a:r>
          </a:p>
          <a:p>
            <a:r>
              <a:rPr lang="en-US" sz="2000" dirty="0" smtClean="0"/>
              <a:t>Add Text		19</a:t>
            </a:r>
          </a:p>
          <a:p>
            <a:r>
              <a:rPr lang="en-US" sz="2000" dirty="0" smtClean="0"/>
              <a:t>Add More </a:t>
            </a:r>
            <a:r>
              <a:rPr lang="en-US" sz="2000" dirty="0"/>
              <a:t>L</a:t>
            </a:r>
            <a:r>
              <a:rPr lang="en-US" sz="2000" dirty="0" smtClean="0"/>
              <a:t>ayers	20</a:t>
            </a:r>
          </a:p>
          <a:p>
            <a:r>
              <a:rPr lang="en-US" sz="2000" dirty="0" smtClean="0"/>
              <a:t>Share Image	21</a:t>
            </a:r>
          </a:p>
          <a:p>
            <a:r>
              <a:rPr lang="en-US" sz="2000" dirty="0" smtClean="0"/>
              <a:t>Save to Gallery	22</a:t>
            </a:r>
          </a:p>
          <a:p>
            <a:r>
              <a:rPr lang="en-US" sz="2000" dirty="0" smtClean="0"/>
              <a:t>Name and Share	23</a:t>
            </a:r>
          </a:p>
          <a:p>
            <a:r>
              <a:rPr lang="en-US" sz="2000" dirty="0" smtClean="0"/>
              <a:t>More </a:t>
            </a:r>
            <a:r>
              <a:rPr lang="en-US" sz="2000" dirty="0" smtClean="0"/>
              <a:t>Information</a:t>
            </a:r>
            <a:r>
              <a:rPr lang="en-US" sz="2000" dirty="0" smtClean="0"/>
              <a:t>	24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45" y="1"/>
            <a:ext cx="1970802" cy="694148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37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Add More </a:t>
            </a:r>
            <a:r>
              <a:rPr lang="en-US" dirty="0"/>
              <a:t>L</a:t>
            </a:r>
            <a:r>
              <a:rPr lang="en-US" dirty="0" smtClean="0"/>
              <a:t>ayers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45364" y="1461729"/>
            <a:ext cx="2931940" cy="422193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You can add a new layer above or below the other layers to import another image or to do more painting.</a:t>
            </a:r>
          </a:p>
          <a:p>
            <a:r>
              <a:rPr lang="en-US" dirty="0" smtClean="0"/>
              <a:t>Keep merging and you can add more and more layers until you are done.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7" y="1810366"/>
            <a:ext cx="3900545" cy="302945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20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0" name="Curved Connector 19"/>
          <p:cNvCxnSpPr/>
          <p:nvPr/>
        </p:nvCxnSpPr>
        <p:spPr>
          <a:xfrm rot="5400000">
            <a:off x="4166775" y="2411865"/>
            <a:ext cx="1768725" cy="56572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44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Sharing the Image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0" y="1461729"/>
            <a:ext cx="3405304" cy="4221935"/>
          </a:xfrm>
        </p:spPr>
        <p:txBody>
          <a:bodyPr>
            <a:normAutofit/>
          </a:bodyPr>
          <a:lstStyle/>
          <a:p>
            <a:r>
              <a:rPr lang="en-US" dirty="0" smtClean="0"/>
              <a:t>Tap the actions menu icon on the far left and tap Share image</a:t>
            </a:r>
          </a:p>
          <a:p>
            <a:r>
              <a:rPr lang="en-US" dirty="0" smtClean="0"/>
              <a:t>The drop down menu gives you sharing options. Save Image will result in your image being saved to your camera roll.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1551376"/>
            <a:ext cx="3069271" cy="23008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21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20" name="Curved Connector 19"/>
          <p:cNvCxnSpPr/>
          <p:nvPr/>
        </p:nvCxnSpPr>
        <p:spPr>
          <a:xfrm rot="10800000" flipV="1">
            <a:off x="2436092" y="1729546"/>
            <a:ext cx="2262913" cy="106445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8" y="4004606"/>
            <a:ext cx="3069271" cy="230082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5" name="Curved Connector 4"/>
          <p:cNvCxnSpPr/>
          <p:nvPr/>
        </p:nvCxnSpPr>
        <p:spPr>
          <a:xfrm rot="10800000" flipV="1">
            <a:off x="2155568" y="3308864"/>
            <a:ext cx="2636108" cy="162697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97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Save to Gallery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0" y="1461729"/>
            <a:ext cx="3405304" cy="4221935"/>
          </a:xfrm>
        </p:spPr>
        <p:txBody>
          <a:bodyPr>
            <a:normAutofit/>
          </a:bodyPr>
          <a:lstStyle/>
          <a:p>
            <a:r>
              <a:rPr lang="en-US" dirty="0" smtClean="0"/>
              <a:t>Tap actions menu icon again and this time tap the gallery icon</a:t>
            </a:r>
          </a:p>
          <a:p>
            <a:r>
              <a:rPr lang="en-US" dirty="0" smtClean="0"/>
              <a:t>The drop down menu allows you to save or discard your current sketch</a:t>
            </a:r>
          </a:p>
        </p:txBody>
      </p:sp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22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3" name="Picture 2" descr="IMG_73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93" y="1595923"/>
            <a:ext cx="2983216" cy="2236320"/>
          </a:xfrm>
          <a:prstGeom prst="rect">
            <a:avLst/>
          </a:prstGeom>
        </p:spPr>
      </p:pic>
      <p:cxnSp>
        <p:nvCxnSpPr>
          <p:cNvPr id="20" name="Curved Connector 19"/>
          <p:cNvCxnSpPr/>
          <p:nvPr/>
        </p:nvCxnSpPr>
        <p:spPr>
          <a:xfrm rot="10800000">
            <a:off x="2298700" y="1729546"/>
            <a:ext cx="2400306" cy="127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MG_73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93" y="3921721"/>
            <a:ext cx="2983216" cy="2236320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10800000">
            <a:off x="2552700" y="2628901"/>
            <a:ext cx="2238976" cy="51486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21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38" y="646331"/>
            <a:ext cx="7024744" cy="732158"/>
          </a:xfrm>
        </p:spPr>
        <p:txBody>
          <a:bodyPr>
            <a:normAutofit/>
          </a:bodyPr>
          <a:lstStyle/>
          <a:p>
            <a:r>
              <a:rPr lang="en-US" dirty="0" smtClean="0"/>
              <a:t>Name and Share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0" y="1461729"/>
            <a:ext cx="3405304" cy="42219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can title the image by tapping Untitled and then typing in your new title</a:t>
            </a:r>
          </a:p>
          <a:p>
            <a:r>
              <a:rPr lang="en-US" dirty="0" smtClean="0"/>
              <a:t>Tap the icon at the bottom right and see the options now available to share, duplicate, delete the image etc…</a:t>
            </a:r>
          </a:p>
        </p:txBody>
      </p:sp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23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6" descr="IMG_73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14" y="1683370"/>
            <a:ext cx="2963125" cy="2221259"/>
          </a:xfrm>
          <a:prstGeom prst="rect">
            <a:avLst/>
          </a:prstGeom>
        </p:spPr>
      </p:pic>
      <p:pic>
        <p:nvPicPr>
          <p:cNvPr id="8" name="Picture 7" descr="IMG_73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25" y="4105553"/>
            <a:ext cx="2964514" cy="2222300"/>
          </a:xfrm>
          <a:prstGeom prst="rect">
            <a:avLst/>
          </a:prstGeom>
        </p:spPr>
      </p:pic>
      <p:cxnSp>
        <p:nvCxnSpPr>
          <p:cNvPr id="20" name="Curved Connector 19"/>
          <p:cNvCxnSpPr/>
          <p:nvPr/>
        </p:nvCxnSpPr>
        <p:spPr>
          <a:xfrm rot="10800000" flipV="1">
            <a:off x="2724150" y="1729544"/>
            <a:ext cx="1974858" cy="1089855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/>
          <p:cNvCxnSpPr/>
          <p:nvPr/>
        </p:nvCxnSpPr>
        <p:spPr>
          <a:xfrm rot="5400000">
            <a:off x="3030620" y="4306149"/>
            <a:ext cx="2637604" cy="83250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feel you need more instruction on using this app, you can request access to </a:t>
            </a:r>
            <a:r>
              <a:rPr lang="en-US" dirty="0" err="1" smtClean="0"/>
              <a:t>mobileart.how</a:t>
            </a:r>
            <a:r>
              <a:rPr lang="en-US" dirty="0" smtClean="0"/>
              <a:t>, Mobile Art Academy’s instructional website, and study the </a:t>
            </a:r>
            <a:r>
              <a:rPr lang="en-US" dirty="0" err="1" smtClean="0"/>
              <a:t>SketchBook</a:t>
            </a:r>
            <a:r>
              <a:rPr lang="en-US" dirty="0" smtClean="0"/>
              <a:t> </a:t>
            </a:r>
            <a:r>
              <a:rPr lang="en-US" dirty="0" smtClean="0"/>
              <a:t>video class which gives you more detailed understanding of using </a:t>
            </a:r>
            <a:r>
              <a:rPr lang="en-US" smtClean="0"/>
              <a:t>SketchBook</a:t>
            </a:r>
            <a:r>
              <a:rPr lang="en-US" dirty="0" smtClean="0"/>
              <a:t>. Just request help from </a:t>
            </a:r>
            <a:r>
              <a:rPr lang="en-US" dirty="0" err="1" smtClean="0"/>
              <a:t>support@artinaction.org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MAA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24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2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a Page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15212" y="2323652"/>
            <a:ext cx="2905597" cy="3508977"/>
          </a:xfrm>
        </p:spPr>
        <p:txBody>
          <a:bodyPr/>
          <a:lstStyle/>
          <a:p>
            <a:r>
              <a:rPr lang="en-US" dirty="0" smtClean="0"/>
              <a:t>Usually the app opens on a  new page. If it does not, then this is how to open a new page from Gallery</a:t>
            </a:r>
            <a:endParaRPr lang="en-US" dirty="0"/>
          </a:p>
        </p:txBody>
      </p:sp>
      <p:pic>
        <p:nvPicPr>
          <p:cNvPr id="7" name="Picture 6" descr="IMG_728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2" y="2340838"/>
            <a:ext cx="3710609" cy="27815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1519703" y="2800734"/>
            <a:ext cx="2496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Tap the + icon at the bottom of the gallery screen and then tap New Sketch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1" name="Curved Connector 30"/>
          <p:cNvCxnSpPr/>
          <p:nvPr/>
        </p:nvCxnSpPr>
        <p:spPr>
          <a:xfrm rot="5400000">
            <a:off x="785963" y="3388263"/>
            <a:ext cx="1183736" cy="397776"/>
          </a:xfrm>
          <a:prstGeom prst="curvedConnector3">
            <a:avLst/>
          </a:prstGeom>
          <a:ln>
            <a:solidFill>
              <a:srgbClr val="797B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>
            <a:off x="1178943" y="4179019"/>
            <a:ext cx="1591096" cy="881811"/>
          </a:xfrm>
          <a:prstGeom prst="curvedConnector3">
            <a:avLst>
              <a:gd name="adj1" fmla="val 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16200000" flipH="1">
            <a:off x="2190152" y="4274867"/>
            <a:ext cx="627811" cy="27317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3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96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12" y="575408"/>
            <a:ext cx="7024744" cy="4824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Left Side </a:t>
            </a:r>
            <a:r>
              <a:rPr lang="en-US" dirty="0"/>
              <a:t>T</a:t>
            </a:r>
            <a:r>
              <a:rPr lang="en-US" dirty="0" smtClean="0"/>
              <a:t>oolbar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6" y="1164068"/>
            <a:ext cx="6562959" cy="49198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2316498" y="2688187"/>
            <a:ext cx="40803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Color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en-US" sz="1600" dirty="0" smtClean="0"/>
              <a:t>icker </a:t>
            </a:r>
            <a:r>
              <a:rPr lang="en-US" sz="1600" dirty="0" smtClean="0"/>
              <a:t>(see slides 7&amp;8)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1600" dirty="0" smtClean="0"/>
              <a:t>Eyedropper (see slide 9)</a:t>
            </a:r>
          </a:p>
          <a:p>
            <a:endParaRPr lang="en-US" sz="1600" dirty="0" smtClean="0"/>
          </a:p>
          <a:p>
            <a:r>
              <a:rPr lang="en-US" sz="1600" dirty="0" smtClean="0"/>
              <a:t>Sketching Tools, Brushes (see slide 6) </a:t>
            </a:r>
          </a:p>
          <a:p>
            <a:endParaRPr lang="en-US" sz="1600" dirty="0" smtClean="0"/>
          </a:p>
          <a:p>
            <a:r>
              <a:rPr lang="en-US" sz="1600" dirty="0" smtClean="0"/>
              <a:t>Erasers (see slide 6)</a:t>
            </a:r>
          </a:p>
        </p:txBody>
      </p:sp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4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269960" y="2486869"/>
            <a:ext cx="1046538" cy="364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269960" y="2669123"/>
            <a:ext cx="1046538" cy="7172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269962" y="3703851"/>
            <a:ext cx="1046536" cy="1175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305240" y="4362311"/>
            <a:ext cx="1011258" cy="5291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5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12" y="575408"/>
            <a:ext cx="7024744" cy="4824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 Toolbar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6" y="1164068"/>
            <a:ext cx="6562959" cy="49198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8" name="TextBox 7"/>
          <p:cNvSpPr txBox="1"/>
          <p:nvPr/>
        </p:nvSpPr>
        <p:spPr>
          <a:xfrm rot="16200000">
            <a:off x="2501745" y="2087442"/>
            <a:ext cx="370983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Actions Menu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Undo</a:t>
            </a:r>
          </a:p>
          <a:p>
            <a:r>
              <a:rPr lang="en-US" dirty="0" smtClean="0"/>
              <a:t>Redo</a:t>
            </a:r>
          </a:p>
          <a:p>
            <a:r>
              <a:rPr lang="en-US" dirty="0" smtClean="0"/>
              <a:t>Symmetry(9) Styles (10) </a:t>
            </a:r>
            <a:br>
              <a:rPr lang="en-US" dirty="0" smtClean="0"/>
            </a:br>
            <a:r>
              <a:rPr lang="en-US" dirty="0" smtClean="0"/>
              <a:t>Import </a:t>
            </a:r>
            <a:r>
              <a:rPr lang="en-US" dirty="0"/>
              <a:t>I</a:t>
            </a:r>
            <a:r>
              <a:rPr lang="en-US" dirty="0" smtClean="0"/>
              <a:t>mage, Type</a:t>
            </a:r>
          </a:p>
          <a:p>
            <a:endParaRPr lang="en-US" dirty="0" smtClean="0"/>
          </a:p>
          <a:p>
            <a:r>
              <a:rPr lang="en-US" dirty="0" smtClean="0"/>
              <a:t>Puck 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5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150094" y="1481540"/>
            <a:ext cx="459883" cy="2222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09978" y="1481540"/>
            <a:ext cx="211658" cy="3115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915707" y="1481540"/>
            <a:ext cx="141107" cy="3021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50786" y="1481540"/>
            <a:ext cx="0" cy="1622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644758" y="1481540"/>
            <a:ext cx="399802" cy="3115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9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87804"/>
            <a:ext cx="7024744" cy="5408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Brush Exercise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43490" y="4317447"/>
            <a:ext cx="7164208" cy="18427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Tap the top brush and notice two sliders appear which will adjust size (top slider) and opacity (bottom slider)</a:t>
            </a:r>
          </a:p>
          <a:p>
            <a:endParaRPr lang="en-US" dirty="0" smtClean="0"/>
          </a:p>
          <a:p>
            <a:r>
              <a:rPr lang="en-US" dirty="0" smtClean="0"/>
              <a:t>Draw a line with the brush then go to the next brush until you have experimented with each of them</a:t>
            </a:r>
          </a:p>
          <a:p>
            <a:endParaRPr lang="en-US" dirty="0" smtClean="0"/>
          </a:p>
          <a:p>
            <a:r>
              <a:rPr lang="en-US" dirty="0" smtClean="0"/>
              <a:t>Then use the two erasers to see how they work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7" y="1418267"/>
            <a:ext cx="3710609" cy="27815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6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99" y="1413328"/>
            <a:ext cx="3710609" cy="27815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  <a:r>
              <a:rPr lang="en-US" dirty="0"/>
              <a:t> </a:t>
            </a:r>
            <a:r>
              <a:rPr lang="en-US" dirty="0" smtClean="0"/>
              <a:t>P</a:t>
            </a:r>
            <a:r>
              <a:rPr lang="en-US" dirty="0" smtClean="0"/>
              <a:t>icker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15212" y="2323652"/>
            <a:ext cx="2905597" cy="350897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When you tap the </a:t>
            </a:r>
            <a:r>
              <a:rPr lang="en-US" dirty="0" smtClean="0"/>
              <a:t>color picker </a:t>
            </a:r>
            <a:r>
              <a:rPr lang="en-US" dirty="0" smtClean="0"/>
              <a:t>you will see a circle and a diamond inside</a:t>
            </a:r>
          </a:p>
          <a:p>
            <a:r>
              <a:rPr lang="en-US" dirty="0" smtClean="0"/>
              <a:t>Find red on the outer circle and then tap the diamond on the right corner to get a pure red then paint a line using the top brush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2" y="2340838"/>
            <a:ext cx="3710609" cy="27815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7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82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87804"/>
            <a:ext cx="7024744" cy="5408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Color Diamond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43490" y="4317447"/>
            <a:ext cx="7164208" cy="18427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Tap the </a:t>
            </a:r>
            <a:r>
              <a:rPr lang="en-US" dirty="0" smtClean="0"/>
              <a:t>color picker </a:t>
            </a:r>
            <a:r>
              <a:rPr lang="en-US" dirty="0" smtClean="0"/>
              <a:t>and this time tap the light side of the diamond and draw a line</a:t>
            </a:r>
          </a:p>
          <a:p>
            <a:endParaRPr lang="en-US" dirty="0" smtClean="0"/>
          </a:p>
          <a:p>
            <a:r>
              <a:rPr lang="en-US" dirty="0" smtClean="0"/>
              <a:t>Tap the </a:t>
            </a:r>
            <a:r>
              <a:rPr lang="en-US" dirty="0" smtClean="0"/>
              <a:t>color picker </a:t>
            </a:r>
            <a:r>
              <a:rPr lang="en-US" dirty="0" smtClean="0"/>
              <a:t>again and this time tap the dark side of the diamond and draw a line</a:t>
            </a:r>
          </a:p>
          <a:p>
            <a:endParaRPr lang="en-US" dirty="0" smtClean="0"/>
          </a:p>
          <a:p>
            <a:r>
              <a:rPr lang="en-US" dirty="0" smtClean="0"/>
              <a:t>You can create many colors by selecting a hue from the outer circle, then tapping the inner diamond to create different shades.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7" y="1418267"/>
            <a:ext cx="3710608" cy="27815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8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99" y="1413328"/>
            <a:ext cx="3710608" cy="27815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1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Eyedropper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15212" y="2323652"/>
            <a:ext cx="2905597" cy="3508977"/>
          </a:xfrm>
        </p:spPr>
        <p:txBody>
          <a:bodyPr>
            <a:normAutofit/>
          </a:bodyPr>
          <a:lstStyle/>
          <a:p>
            <a:r>
              <a:rPr lang="en-US" dirty="0" smtClean="0"/>
              <a:t>Tap the eye dropper </a:t>
            </a:r>
          </a:p>
          <a:p>
            <a:r>
              <a:rPr lang="en-US" dirty="0" smtClean="0"/>
              <a:t>Move the circle that appears on the screen over the color you want to capture in the color picker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2" y="2340838"/>
            <a:ext cx="3710608" cy="27815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2" name="Picture 41" descr="M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4" y="6158041"/>
            <a:ext cx="2624936" cy="7874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49994" y="0"/>
            <a:ext cx="114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9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4" name="Curved Connector 3"/>
          <p:cNvCxnSpPr/>
          <p:nvPr/>
        </p:nvCxnSpPr>
        <p:spPr>
          <a:xfrm rot="10800000" flipV="1">
            <a:off x="1305237" y="2598573"/>
            <a:ext cx="3727565" cy="55263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3150094" y="3398134"/>
            <a:ext cx="1882708" cy="270439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98648" y="6492875"/>
            <a:ext cx="3502152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(C) 2017 MOBILE ART ACADEMY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499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407</TotalTime>
  <Words>1010</Words>
  <Application>Microsoft Macintosh PowerPoint</Application>
  <PresentationFormat>On-screen Show (4:3)</PresentationFormat>
  <Paragraphs>159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Austin</vt:lpstr>
      <vt:lpstr>SketchBook for Education</vt:lpstr>
      <vt:lpstr>Table of Contents</vt:lpstr>
      <vt:lpstr>Open a Page</vt:lpstr>
      <vt:lpstr>Left Side Toolbar</vt:lpstr>
      <vt:lpstr>Top Toolbar</vt:lpstr>
      <vt:lpstr>Brush Exercise</vt:lpstr>
      <vt:lpstr>Color Picker</vt:lpstr>
      <vt:lpstr>Color Diamond</vt:lpstr>
      <vt:lpstr>Eyedropper</vt:lpstr>
      <vt:lpstr>Mirroring Exercise</vt:lpstr>
      <vt:lpstr>Styles Exercise</vt:lpstr>
      <vt:lpstr>Background Color</vt:lpstr>
      <vt:lpstr>New Layer</vt:lpstr>
      <vt:lpstr>Copy and Paste</vt:lpstr>
      <vt:lpstr>Move Copy</vt:lpstr>
      <vt:lpstr>Merging Layers</vt:lpstr>
      <vt:lpstr>Import a Photo</vt:lpstr>
      <vt:lpstr>Adjust Photo</vt:lpstr>
      <vt:lpstr>Add Text</vt:lpstr>
      <vt:lpstr>Add More Layers</vt:lpstr>
      <vt:lpstr>Sharing the Image</vt:lpstr>
      <vt:lpstr>Save to Gallery</vt:lpstr>
      <vt:lpstr>Name and Share</vt:lpstr>
      <vt:lpstr>More information</vt:lpstr>
    </vt:vector>
  </TitlesOfParts>
  <Company>Mobile Art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Sketchbook for Education</dc:title>
  <dc:creator>Caroline Mustard</dc:creator>
  <cp:lastModifiedBy>Kelly</cp:lastModifiedBy>
  <cp:revision>28</cp:revision>
  <dcterms:created xsi:type="dcterms:W3CDTF">2017-05-21T22:31:38Z</dcterms:created>
  <dcterms:modified xsi:type="dcterms:W3CDTF">2017-06-23T20:49:58Z</dcterms:modified>
</cp:coreProperties>
</file>