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8" r:id="rId13"/>
    <p:sldId id="270" r:id="rId14"/>
    <p:sldId id="271" r:id="rId15"/>
    <p:sldId id="272" r:id="rId16"/>
    <p:sldId id="273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-26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29BCEF-4D41-CF4C-9AAA-33244DB6F028}" type="datetimeFigureOut">
              <a:rPr lang="en-US" smtClean="0"/>
              <a:t>6/16/17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93BA1-2DD6-E946-8C9F-D9FE24CCF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0963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8C9839-B282-FC48-AFB8-A5221D9B03D2}" type="datetimeFigureOut">
              <a:rPr lang="en-US" smtClean="0"/>
              <a:t>6/16/17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0698DF-5335-1440-87DF-0AC86127D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899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8A6E9D8B-D264-1042-B071-8DE36B485835}" type="datetime1">
              <a:rPr lang="en-US" smtClean="0"/>
              <a:t>6/16/17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smtClean="0"/>
              <a:t>(c) 2017 MOBILE ART ACADEMY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E8C52-F83B-1145-9668-0AA7C48D2067}" type="datetime1">
              <a:rPr lang="en-US" smtClean="0"/>
              <a:t>6/16/17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2017 MOBILE ART ACADEMY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1B9A-D84F-4142-ABA8-4EEA7BCBBF0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9B465-257E-154A-BE66-0E21EA4805F7}" type="datetime1">
              <a:rPr lang="en-US" smtClean="0"/>
              <a:t>6/16/17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2017 MOBILE ART ACADEMY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1B9A-D84F-4142-ABA8-4EEA7BCBBF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5AF16-4E58-3E4F-B75D-3A0771AD33D8}" type="datetime1">
              <a:rPr lang="en-US" smtClean="0"/>
              <a:t>6/16/17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2017 MOBILE ART ACADEMY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1B9A-D84F-4142-ABA8-4EEA7BCBBF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61F9F91-375E-7346-B3CD-A9F302FE9CD9}" type="datetime1">
              <a:rPr lang="en-US" smtClean="0"/>
              <a:t>6/16/17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r>
              <a:rPr lang="en-US" smtClean="0"/>
              <a:t>(c) 2017 MOBILE ART ACADEMY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064768D1-38D5-1149-B35B-68B1353DE63E}" type="datetime1">
              <a:rPr lang="en-US" smtClean="0"/>
              <a:t>6/16/17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r>
              <a:rPr lang="en-US" smtClean="0"/>
              <a:t>(c) 2017 MOBILE ART ACADEMY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1B9A-D84F-4142-ABA8-4EEA7BCBBF0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4A91F-0620-E948-80D0-EEEBC464CDA8}" type="datetime1">
              <a:rPr lang="en-US" smtClean="0"/>
              <a:t>6/16/17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2017 MOBILE ART ACADEMY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1B9A-D84F-4142-ABA8-4EEA7BCBBF0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BEDB7B-F5C8-964C-83D2-56711DEBE38D}" type="datetime1">
              <a:rPr lang="en-US" smtClean="0"/>
              <a:t>6/16/17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(c) 2017 MOBILE ART ACADEMY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1B9A-D84F-4142-ABA8-4EEA7BCBBF0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B1B316-FAB1-4249-B793-DE1A65FF44B6}" type="datetime1">
              <a:rPr lang="en-US" smtClean="0"/>
              <a:t>6/16/17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(c) 2017 MOBILE ART ACADEMY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1B9A-D84F-4142-ABA8-4EEA7BCBBF0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EA19D1F1-EFE7-CD42-B0B0-5940DD16591D}" type="datetime1">
              <a:rPr lang="en-US" smtClean="0"/>
              <a:t>6/16/17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r>
              <a:rPr lang="en-US" smtClean="0"/>
              <a:t>(c) 2017 MOBILE ART ACADEMY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1B9A-D84F-4142-ABA8-4EEA7BCBBF0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5561B-9A4A-ED41-9FEC-391EB4A40366}" type="datetime1">
              <a:rPr lang="en-US" smtClean="0"/>
              <a:t>6/16/17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2017 MOBILE ART ACADEMY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1B9A-D84F-4142-ABA8-4EEA7BCBBF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88D41-4459-0A48-BAE9-1D1D3EC11A68}" type="datetime1">
              <a:rPr lang="en-US" smtClean="0"/>
              <a:t>6/16/17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2017 MOBILE ART ACADEMY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1B9A-D84F-4142-ABA8-4EEA7BCBBF0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AF280-6378-504E-B0F8-2953539B0B60}" type="datetime1">
              <a:rPr lang="en-US" smtClean="0"/>
              <a:t>6/16/17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2017 MOBILE ART ACADEMY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1B9A-D84F-4142-ABA8-4EEA7BCBBF0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B3884-6D9D-D14C-B447-343E11D76BB3}" type="datetime1">
              <a:rPr lang="en-US" smtClean="0"/>
              <a:t>6/16/17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2017 MOBILE ART ACADEMY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1B9A-D84F-4142-ABA8-4EEA7BCBBF0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2BAAA7FF-4983-F34E-98C2-470E2BE3A7BF}" type="datetime1">
              <a:rPr lang="en-US" smtClean="0"/>
              <a:t>6/16/17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smtClean="0"/>
              <a:t>(c) 2017 MOBILE ART ACADEMY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7DEB598-3006-F349-BA00-E2545360373B}" type="datetime1">
              <a:rPr lang="en-US" smtClean="0"/>
              <a:t>6/16/17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(c) 2017 MOBILE ART ACADEMY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A9E51B9A-D84F-4142-ABA8-4EEA7BCBBF0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8B600-DC51-8C4D-8DB2-6114BDC47EBD}" type="datetime1">
              <a:rPr lang="en-US" smtClean="0"/>
              <a:t>6/16/17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2017 MOBILE ART ACADEMY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1B9A-D84F-4142-ABA8-4EEA7BCBBF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B7A23-5825-D449-80D7-78E6CDB52301}" type="datetime1">
              <a:rPr lang="en-US" smtClean="0"/>
              <a:t>6/16/17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2017 MOBILE ART ACADEMY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1B9A-D84F-4142-ABA8-4EEA7BCBBF0C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0F039-940E-2A42-9BC6-9985A82A8FAA}" type="datetime1">
              <a:rPr lang="en-US" smtClean="0"/>
              <a:t>6/16/17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2017 MOBILE ART ACADEMY</a:t>
            </a:r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A9E51B9A-D84F-4142-ABA8-4EEA7BCBBF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24BD0-4253-2E4B-884F-B3CD2ED894B3}" type="datetime1">
              <a:rPr lang="en-US" smtClean="0"/>
              <a:t>6/16/17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2017 MOBILE ART ACADEMY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1B9A-D84F-4142-ABA8-4EEA7BCBBF0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0C8AFBF-9F7F-FE47-8FF1-DF0AFDDB478C}" type="datetime1">
              <a:rPr lang="en-US" smtClean="0"/>
              <a:t>6/16/17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(c) 2017 MOBILE ART ACADEMY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A9E51B9A-D84F-4142-ABA8-4EEA7BCBBF0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Sketch Pad 4.1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Quick Look Instructions</a:t>
            </a:r>
          </a:p>
          <a:p>
            <a:r>
              <a:rPr lang="en-US" dirty="0" smtClean="0"/>
              <a:t>Prepared for Art in Action </a:t>
            </a:r>
            <a:r>
              <a:rPr lang="en-US" dirty="0" smtClean="0"/>
              <a:t>by</a:t>
            </a:r>
          </a:p>
          <a:p>
            <a:r>
              <a:rPr lang="en-US" dirty="0" smtClean="0"/>
              <a:t>Mobile Art Academy</a:t>
            </a:r>
            <a:endParaRPr lang="en-US" dirty="0"/>
          </a:p>
        </p:txBody>
      </p:sp>
      <p:pic>
        <p:nvPicPr>
          <p:cNvPr id="4" name="Picture 3" descr="Drawing (1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11" y="954025"/>
            <a:ext cx="4251701" cy="3032880"/>
          </a:xfrm>
          <a:prstGeom prst="rect">
            <a:avLst/>
          </a:prstGeom>
        </p:spPr>
      </p:pic>
      <p:pic>
        <p:nvPicPr>
          <p:cNvPr id="5" name="Picture 4" descr="Drawing (2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562" y="954025"/>
            <a:ext cx="2078899" cy="1321684"/>
          </a:xfrm>
          <a:prstGeom prst="rect">
            <a:avLst/>
          </a:prstGeom>
        </p:spPr>
      </p:pic>
      <p:pic>
        <p:nvPicPr>
          <p:cNvPr id="6" name="Picture 5" descr="Drawing (3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562" y="2550153"/>
            <a:ext cx="2113065" cy="1436752"/>
          </a:xfrm>
          <a:prstGeom prst="rect">
            <a:avLst/>
          </a:prstGeom>
        </p:spPr>
      </p:pic>
      <p:pic>
        <p:nvPicPr>
          <p:cNvPr id="7" name="Picture 6" descr="Drawing (4)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319" y="954026"/>
            <a:ext cx="2030881" cy="1321684"/>
          </a:xfrm>
          <a:prstGeom prst="rect">
            <a:avLst/>
          </a:prstGeom>
        </p:spPr>
      </p:pic>
      <p:pic>
        <p:nvPicPr>
          <p:cNvPr id="8" name="Picture 7" descr="Drawing (1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319" y="2470465"/>
            <a:ext cx="2030881" cy="144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35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Save the file</a:t>
            </a:r>
            <a:endParaRPr lang="en-US" dirty="0"/>
          </a:p>
        </p:txBody>
      </p:sp>
      <p:pic>
        <p:nvPicPr>
          <p:cNvPr id="4" name="Picture 3" descr="IMG_74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932" y="1428283"/>
            <a:ext cx="5874524" cy="4403743"/>
          </a:xfrm>
          <a:prstGeom prst="rect">
            <a:avLst/>
          </a:prstGeom>
        </p:spPr>
      </p:pic>
      <p:cxnSp>
        <p:nvCxnSpPr>
          <p:cNvPr id="22" name="Curved Connector 21"/>
          <p:cNvCxnSpPr/>
          <p:nvPr/>
        </p:nvCxnSpPr>
        <p:spPr>
          <a:xfrm>
            <a:off x="3280992" y="2017909"/>
            <a:ext cx="1887452" cy="1316270"/>
          </a:xfrm>
          <a:prstGeom prst="curved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2017 MOBILE ART ACADEMY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1B9A-D84F-4142-ABA8-4EEA7BCBBF0C}" type="slidenum">
              <a:rPr lang="en-US" smtClean="0"/>
              <a:t>10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69089" y="2544054"/>
            <a:ext cx="1844339" cy="258532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228600" indent="-228600" defTabSz="914400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When you are done with your artwork you can save it by tapping the share icon and selecting the file type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1997851" y="2017909"/>
            <a:ext cx="837326" cy="550600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088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a new file</a:t>
            </a:r>
            <a:endParaRPr lang="en-US" dirty="0"/>
          </a:p>
        </p:txBody>
      </p:sp>
      <p:pic>
        <p:nvPicPr>
          <p:cNvPr id="3" name="Picture 2" descr="IMG_74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971" y="1387663"/>
            <a:ext cx="6238358" cy="4676485"/>
          </a:xfrm>
          <a:prstGeom prst="rect">
            <a:avLst/>
          </a:prstGeom>
        </p:spPr>
      </p:pic>
      <p:pic>
        <p:nvPicPr>
          <p:cNvPr id="13" name="Picture 12" descr="FullSizeRender 4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526" y="2293209"/>
            <a:ext cx="1883836" cy="1893803"/>
          </a:xfrm>
          <a:prstGeom prst="rect">
            <a:avLst/>
          </a:prstGeom>
        </p:spPr>
      </p:pic>
      <p:cxnSp>
        <p:nvCxnSpPr>
          <p:cNvPr id="22" name="Curved Connector 21"/>
          <p:cNvCxnSpPr/>
          <p:nvPr/>
        </p:nvCxnSpPr>
        <p:spPr>
          <a:xfrm>
            <a:off x="2593042" y="1922886"/>
            <a:ext cx="2058934" cy="925595"/>
          </a:xfrm>
          <a:prstGeom prst="curved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2017 MOBILE ART ACADEMY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1B9A-D84F-4142-ABA8-4EEA7BCBBF0C}" type="slidenum">
              <a:rPr lang="en-US" smtClean="0"/>
              <a:t>11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01706" y="2510043"/>
            <a:ext cx="1951246" cy="201080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228600" indent="-228600" defTabSz="914400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Tap this icon to open a new file</a:t>
            </a:r>
          </a:p>
          <a:p>
            <a:pPr marL="228600" indent="-228600" defTabSz="914400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Notice it doesn’t have a background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075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Fill the background</a:t>
            </a:r>
            <a:endParaRPr lang="en-US" dirty="0"/>
          </a:p>
        </p:txBody>
      </p:sp>
      <p:pic>
        <p:nvPicPr>
          <p:cNvPr id="4" name="Picture 3" descr="IMG_74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501" y="1250513"/>
            <a:ext cx="7013823" cy="525780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071684" y="2435693"/>
            <a:ext cx="3088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Tap the bucket to fill  the background</a:t>
            </a:r>
          </a:p>
        </p:txBody>
      </p:sp>
      <p:cxnSp>
        <p:nvCxnSpPr>
          <p:cNvPr id="22" name="Curved Connector 21"/>
          <p:cNvCxnSpPr/>
          <p:nvPr/>
        </p:nvCxnSpPr>
        <p:spPr>
          <a:xfrm rot="10800000">
            <a:off x="2589129" y="2337379"/>
            <a:ext cx="1350108" cy="312880"/>
          </a:xfrm>
          <a:prstGeom prst="curved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939237" y="5050140"/>
            <a:ext cx="3088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Select the color you want and the background </a:t>
            </a:r>
            <a:r>
              <a:rPr lang="en-US" dirty="0" err="1" smtClean="0">
                <a:solidFill>
                  <a:schemeClr val="bg1"/>
                </a:solidFill>
              </a:rPr>
              <a:t>wil</a:t>
            </a:r>
            <a:r>
              <a:rPr lang="en-US" dirty="0" smtClean="0">
                <a:solidFill>
                  <a:schemeClr val="bg1"/>
                </a:solidFill>
              </a:rPr>
              <a:t> fill when you touch the screen</a:t>
            </a:r>
          </a:p>
        </p:txBody>
      </p:sp>
      <p:cxnSp>
        <p:nvCxnSpPr>
          <p:cNvPr id="18" name="Curved Connector 17"/>
          <p:cNvCxnSpPr/>
          <p:nvPr/>
        </p:nvCxnSpPr>
        <p:spPr>
          <a:xfrm rot="10800000">
            <a:off x="1914075" y="4927639"/>
            <a:ext cx="1822678" cy="312881"/>
          </a:xfrm>
          <a:prstGeom prst="curved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2017 MOBILE ART ACADEMY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1B9A-D84F-4142-ABA8-4EEA7BCBBF0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30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Draw and fill a shape</a:t>
            </a:r>
            <a:endParaRPr lang="en-US" dirty="0"/>
          </a:p>
        </p:txBody>
      </p:sp>
      <p:pic>
        <p:nvPicPr>
          <p:cNvPr id="8" name="Picture 7" descr="IMG_746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8" y="1202304"/>
            <a:ext cx="3908942" cy="293027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2017 MOBILE ART ACADEMY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1B9A-D84F-4142-ABA8-4EEA7BCBBF0C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 descr="IMG_746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251" y="1202304"/>
            <a:ext cx="3908942" cy="293027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3405" y="4385827"/>
            <a:ext cx="3866825" cy="19902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228600" indent="-228600" defTabSz="914400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Select the tool and color you want </a:t>
            </a:r>
          </a:p>
          <a:p>
            <a:pPr marL="228600" indent="-228600" defTabSz="914400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Draw a shape</a:t>
            </a:r>
          </a:p>
          <a:p>
            <a:pPr marL="228600" indent="-228600" defTabSz="914400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Change the color to something different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83239" y="4216533"/>
            <a:ext cx="3322562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228600" indent="-228600" defTabSz="914400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Select the fill tool and tap inside the shape to fill it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510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with fill tool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2017 MOBILE ART ACADEMY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1B9A-D84F-4142-ABA8-4EEA7BCBBF0C}" type="slidenum">
              <a:rPr lang="en-US" smtClean="0"/>
              <a:t>14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725251" y="4355858"/>
            <a:ext cx="3656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Select the fill tool and tap inside the shape to fill it</a:t>
            </a:r>
          </a:p>
        </p:txBody>
      </p:sp>
      <p:pic>
        <p:nvPicPr>
          <p:cNvPr id="10" name="Picture 9" descr="IMG_746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736" y="1333408"/>
            <a:ext cx="6601974" cy="4949064"/>
          </a:xfrm>
          <a:prstGeom prst="rect">
            <a:avLst/>
          </a:prstGeom>
        </p:spPr>
      </p:pic>
      <p:cxnSp>
        <p:nvCxnSpPr>
          <p:cNvPr id="17" name="Curved Connector 16"/>
          <p:cNvCxnSpPr/>
          <p:nvPr/>
        </p:nvCxnSpPr>
        <p:spPr>
          <a:xfrm>
            <a:off x="1110039" y="2890004"/>
            <a:ext cx="1082372" cy="395461"/>
          </a:xfrm>
          <a:prstGeom prst="curvedConnector3">
            <a:avLst>
              <a:gd name="adj1" fmla="val 50000"/>
            </a:avLst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>
            <a:off x="2192411" y="3515447"/>
            <a:ext cx="3011312" cy="259761"/>
          </a:xfrm>
          <a:prstGeom prst="curvedConnector3">
            <a:avLst>
              <a:gd name="adj1" fmla="val 50000"/>
            </a:avLst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5830" y="3268508"/>
            <a:ext cx="1660075" cy="14773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228600" indent="-228600" defTabSz="914400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Experiment with the different options for the fill tool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725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Draw and fill together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2017 MOBILE ART ACADEMY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1B9A-D84F-4142-ABA8-4EEA7BCBBF0C}" type="slidenum">
              <a:rPr lang="en-US" smtClean="0"/>
              <a:t>15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725251" y="4355858"/>
            <a:ext cx="3656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Select the fill tool and tap inside the shape to fill it</a:t>
            </a:r>
          </a:p>
        </p:txBody>
      </p:sp>
      <p:pic>
        <p:nvPicPr>
          <p:cNvPr id="4" name="Picture 3" descr="IMG_746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496" y="1576313"/>
            <a:ext cx="5866583" cy="4397790"/>
          </a:xfrm>
          <a:prstGeom prst="rect">
            <a:avLst/>
          </a:prstGeom>
        </p:spPr>
      </p:pic>
      <p:cxnSp>
        <p:nvCxnSpPr>
          <p:cNvPr id="15" name="Curved Connector 14"/>
          <p:cNvCxnSpPr/>
          <p:nvPr/>
        </p:nvCxnSpPr>
        <p:spPr>
          <a:xfrm>
            <a:off x="3294969" y="3073562"/>
            <a:ext cx="3663123" cy="1766838"/>
          </a:xfrm>
          <a:prstGeom prst="curved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98474" y="2407451"/>
            <a:ext cx="1844339" cy="228780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228600" indent="-228600" defTabSz="914400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Select both outline and fill then select colors/patterns for each </a:t>
            </a:r>
          </a:p>
          <a:p>
            <a:pPr marL="228600" indent="-228600" defTabSz="914400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Draw a shape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271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Save and download</a:t>
            </a:r>
            <a:endParaRPr lang="en-US" dirty="0"/>
          </a:p>
        </p:txBody>
      </p:sp>
      <p:pic>
        <p:nvPicPr>
          <p:cNvPr id="20" name="Picture 19" descr="IMG_74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96" y="1158762"/>
            <a:ext cx="7023191" cy="5264823"/>
          </a:xfrm>
          <a:prstGeom prst="rect">
            <a:avLst/>
          </a:prstGeom>
        </p:spPr>
      </p:pic>
      <p:pic>
        <p:nvPicPr>
          <p:cNvPr id="11" name="Picture 10" descr="Drawing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328" y="1641585"/>
            <a:ext cx="5867459" cy="4782000"/>
          </a:xfrm>
          <a:prstGeom prst="rect">
            <a:avLst/>
          </a:prstGeom>
        </p:spPr>
      </p:pic>
      <p:pic>
        <p:nvPicPr>
          <p:cNvPr id="24" name="Picture 23" descr="FullSizeRender 4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906" y="2181515"/>
            <a:ext cx="1622856" cy="2634506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2554529" y="4417092"/>
            <a:ext cx="50658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When you save your final artwork, tap share 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D</a:t>
            </a:r>
            <a:r>
              <a:rPr lang="en-US" sz="2400" dirty="0" smtClean="0">
                <a:solidFill>
                  <a:schemeClr val="bg1"/>
                </a:solidFill>
              </a:rPr>
              <a:t>ownload </a:t>
            </a:r>
            <a:r>
              <a:rPr lang="en-US" sz="2400" dirty="0" smtClean="0">
                <a:solidFill>
                  <a:schemeClr val="bg1"/>
                </a:solidFill>
              </a:rPr>
              <a:t>it to your computer and print or share from </a:t>
            </a:r>
            <a:r>
              <a:rPr lang="en-US" sz="2400" dirty="0" smtClean="0">
                <a:solidFill>
                  <a:schemeClr val="bg1"/>
                </a:solidFill>
              </a:rPr>
              <a:t>there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2017 MOBILE ART ACADEMY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1B9A-D84F-4142-ABA8-4EEA7BCBBF0C}" type="slidenum">
              <a:rPr lang="en-US" smtClean="0"/>
              <a:t>16</a:t>
            </a:fld>
            <a:endParaRPr lang="en-US"/>
          </a:p>
        </p:txBody>
      </p:sp>
      <p:cxnSp>
        <p:nvCxnSpPr>
          <p:cNvPr id="15" name="Curved Connector 14"/>
          <p:cNvCxnSpPr/>
          <p:nvPr/>
        </p:nvCxnSpPr>
        <p:spPr>
          <a:xfrm>
            <a:off x="1351350" y="1600200"/>
            <a:ext cx="2599952" cy="933570"/>
          </a:xfrm>
          <a:prstGeom prst="curvedConnector3">
            <a:avLst>
              <a:gd name="adj1" fmla="val 50000"/>
            </a:avLst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934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of 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981200"/>
            <a:ext cx="7556313" cy="3816237"/>
          </a:xfrm>
        </p:spPr>
        <p:txBody>
          <a:bodyPr numCol="2">
            <a:normAutofit fontScale="92500"/>
          </a:bodyPr>
          <a:lstStyle/>
          <a:p>
            <a:r>
              <a:rPr lang="en-US" dirty="0" smtClean="0"/>
              <a:t>Opening the program	3</a:t>
            </a:r>
          </a:p>
          <a:p>
            <a:r>
              <a:rPr lang="en-US" dirty="0" smtClean="0"/>
              <a:t>Open the app		4</a:t>
            </a:r>
          </a:p>
          <a:p>
            <a:r>
              <a:rPr lang="en-US" dirty="0" smtClean="0"/>
              <a:t>Crop and zoom tools	5</a:t>
            </a:r>
          </a:p>
          <a:p>
            <a:r>
              <a:rPr lang="en-US" dirty="0" smtClean="0"/>
              <a:t>Drawing tools		6</a:t>
            </a:r>
          </a:p>
          <a:p>
            <a:r>
              <a:rPr lang="en-US" dirty="0" smtClean="0"/>
              <a:t>Selecting color	7</a:t>
            </a:r>
          </a:p>
          <a:p>
            <a:r>
              <a:rPr lang="en-US" dirty="0" smtClean="0"/>
              <a:t>Using the sliders	8</a:t>
            </a:r>
          </a:p>
          <a:p>
            <a:r>
              <a:rPr lang="en-US" dirty="0" smtClean="0"/>
              <a:t>Blending tool		9</a:t>
            </a:r>
          </a:p>
          <a:p>
            <a:r>
              <a:rPr lang="en-US" dirty="0" smtClean="0"/>
              <a:t>Save a file		10</a:t>
            </a:r>
          </a:p>
          <a:p>
            <a:r>
              <a:rPr lang="en-US" dirty="0" smtClean="0"/>
              <a:t>Open a new file	11</a:t>
            </a:r>
          </a:p>
          <a:p>
            <a:r>
              <a:rPr lang="en-US" dirty="0" smtClean="0"/>
              <a:t>Fill the background	12</a:t>
            </a:r>
          </a:p>
          <a:p>
            <a:r>
              <a:rPr lang="en-US" dirty="0" smtClean="0"/>
              <a:t>Draw and fill a shape	13</a:t>
            </a:r>
          </a:p>
          <a:p>
            <a:r>
              <a:rPr lang="en-US" dirty="0" smtClean="0"/>
              <a:t>Experiment with fill tool 14</a:t>
            </a:r>
          </a:p>
          <a:p>
            <a:r>
              <a:rPr lang="en-US" dirty="0" smtClean="0"/>
              <a:t>Draw and fill together	15</a:t>
            </a:r>
          </a:p>
          <a:p>
            <a:r>
              <a:rPr lang="en-US" dirty="0" smtClean="0"/>
              <a:t>Save and download	16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2017 MOBILE ART ACADEMY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1B9A-D84F-4142-ABA8-4EEA7BCBBF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69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Opening the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Sketch Pad 4.1 is a web-based online app that you can access from any device through your web </a:t>
            </a:r>
            <a:r>
              <a:rPr lang="en-US" dirty="0" smtClean="0"/>
              <a:t>browser</a:t>
            </a:r>
            <a:endParaRPr lang="en-US" dirty="0" smtClean="0"/>
          </a:p>
          <a:p>
            <a:r>
              <a:rPr lang="en-US" dirty="0" smtClean="0"/>
              <a:t>You must be connected to </a:t>
            </a:r>
            <a:r>
              <a:rPr lang="en-US" dirty="0" smtClean="0"/>
              <a:t>Wi-Fi </a:t>
            </a:r>
            <a:r>
              <a:rPr lang="en-US" dirty="0" smtClean="0"/>
              <a:t>so your browser will function</a:t>
            </a:r>
          </a:p>
          <a:p>
            <a:r>
              <a:rPr lang="en-US" dirty="0" smtClean="0"/>
              <a:t>Type “Sketch Pad 4.1” </a:t>
            </a:r>
            <a:br>
              <a:rPr lang="en-US" dirty="0" smtClean="0"/>
            </a:br>
            <a:r>
              <a:rPr lang="en-US" dirty="0" smtClean="0"/>
              <a:t>into your search window </a:t>
            </a:r>
            <a:br>
              <a:rPr lang="en-US" dirty="0" smtClean="0"/>
            </a:br>
            <a:r>
              <a:rPr lang="en-US" dirty="0" smtClean="0"/>
              <a:t>and then click on the entry </a:t>
            </a:r>
            <a:br>
              <a:rPr lang="en-US" dirty="0" smtClean="0"/>
            </a:br>
            <a:r>
              <a:rPr lang="en-US" dirty="0" smtClean="0"/>
              <a:t>to open it on your </a:t>
            </a:r>
            <a:r>
              <a:rPr lang="en-US" dirty="0" smtClean="0"/>
              <a:t>device</a:t>
            </a:r>
            <a:endParaRPr lang="en-US" dirty="0" smtClean="0"/>
          </a:p>
        </p:txBody>
      </p:sp>
      <p:pic>
        <p:nvPicPr>
          <p:cNvPr id="4" name="Picture 3" descr="IMG_74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34" y="3369460"/>
            <a:ext cx="4427574" cy="331905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2017 MOBILE ART ACADEMY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1B9A-D84F-4142-ABA8-4EEA7BCBBF0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59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the app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32022" y="2461508"/>
            <a:ext cx="1704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Undo/redo</a:t>
            </a:r>
            <a:endParaRPr lang="en-US" dirty="0"/>
          </a:p>
        </p:txBody>
      </p:sp>
      <p:pic>
        <p:nvPicPr>
          <p:cNvPr id="15" name="Picture 14" descr="IMG_74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836" y="1221482"/>
            <a:ext cx="7023191" cy="52648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96618" y="2302738"/>
            <a:ext cx="1704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Settings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399581" y="2830840"/>
            <a:ext cx="1704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Help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47341" y="1907510"/>
            <a:ext cx="1704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Undo/redo</a:t>
            </a:r>
            <a:endParaRPr lang="en-US" dirty="0"/>
          </a:p>
        </p:txBody>
      </p:sp>
      <p:pic>
        <p:nvPicPr>
          <p:cNvPr id="16" name="Picture 15" descr="FullSizeRender 4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394" y="2646174"/>
            <a:ext cx="1883836" cy="1893803"/>
          </a:xfrm>
          <a:prstGeom prst="rect">
            <a:avLst/>
          </a:prstGeom>
        </p:spPr>
      </p:pic>
      <p:pic>
        <p:nvPicPr>
          <p:cNvPr id="17" name="Picture 16" descr="FullSizeRender 4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762" y="2646174"/>
            <a:ext cx="1622856" cy="2634506"/>
          </a:xfrm>
          <a:prstGeom prst="rect">
            <a:avLst/>
          </a:prstGeom>
        </p:spPr>
      </p:pic>
      <p:cxnSp>
        <p:nvCxnSpPr>
          <p:cNvPr id="22" name="Curved Connector 21"/>
          <p:cNvCxnSpPr/>
          <p:nvPr/>
        </p:nvCxnSpPr>
        <p:spPr>
          <a:xfrm>
            <a:off x="2310806" y="1752137"/>
            <a:ext cx="1270061" cy="1078703"/>
          </a:xfrm>
          <a:prstGeom prst="curved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>
            <a:off x="2645961" y="1670764"/>
            <a:ext cx="3069315" cy="1071870"/>
          </a:xfrm>
          <a:prstGeom prst="curved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7743846" y="1752137"/>
            <a:ext cx="507976" cy="369332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8437634" y="1752139"/>
            <a:ext cx="38856" cy="824602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8778840" y="1795676"/>
            <a:ext cx="22347" cy="1333932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8015931" y="2576741"/>
            <a:ext cx="404063" cy="0"/>
          </a:xfrm>
          <a:prstGeom prst="line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8015931" y="3129608"/>
            <a:ext cx="785256" cy="0"/>
          </a:xfrm>
          <a:prstGeom prst="line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6149" y="4403516"/>
            <a:ext cx="2328196" cy="16312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228600" indent="-228600" defTabSz="914400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When you tap the tool the instructions on how to use it are underneath</a:t>
            </a:r>
          </a:p>
        </p:txBody>
      </p:sp>
      <p:pic>
        <p:nvPicPr>
          <p:cNvPr id="47" name="Picture 46" descr="FullSizeRender 4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49" y="3129608"/>
            <a:ext cx="1966555" cy="1203667"/>
          </a:xfrm>
          <a:prstGeom prst="rect">
            <a:avLst/>
          </a:prstGeom>
        </p:spPr>
      </p:pic>
      <p:cxnSp>
        <p:nvCxnSpPr>
          <p:cNvPr id="49" name="Curved Connector 48"/>
          <p:cNvCxnSpPr/>
          <p:nvPr/>
        </p:nvCxnSpPr>
        <p:spPr>
          <a:xfrm rot="5400000">
            <a:off x="974720" y="2220492"/>
            <a:ext cx="1222099" cy="596136"/>
          </a:xfrm>
          <a:prstGeom prst="curvedConnector3">
            <a:avLst>
              <a:gd name="adj1" fmla="val 50000"/>
            </a:avLst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2017 MOBILE ART ACADEMY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1B9A-D84F-4142-ABA8-4EEA7BCBBF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089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Crop and zoom tools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32022" y="2461508"/>
            <a:ext cx="1704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Undo/redo</a:t>
            </a:r>
            <a:endParaRPr lang="en-US" dirty="0"/>
          </a:p>
        </p:txBody>
      </p:sp>
      <p:pic>
        <p:nvPicPr>
          <p:cNvPr id="15" name="Picture 14" descr="IMG_74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836" y="1221482"/>
            <a:ext cx="7023191" cy="5264823"/>
          </a:xfrm>
          <a:prstGeom prst="rect">
            <a:avLst/>
          </a:prstGeom>
        </p:spPr>
      </p:pic>
      <p:pic>
        <p:nvPicPr>
          <p:cNvPr id="3" name="Picture 2" descr="FullSizeRender 4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310" y="2479149"/>
            <a:ext cx="2519311" cy="3042533"/>
          </a:xfrm>
          <a:prstGeom prst="rect">
            <a:avLst/>
          </a:prstGeom>
        </p:spPr>
      </p:pic>
      <p:pic>
        <p:nvPicPr>
          <p:cNvPr id="4" name="Picture 3" descr="FullSizeRender 4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528" y="2461508"/>
            <a:ext cx="2492748" cy="3377715"/>
          </a:xfrm>
          <a:prstGeom prst="rect">
            <a:avLst/>
          </a:prstGeom>
        </p:spPr>
      </p:pic>
      <p:cxnSp>
        <p:nvCxnSpPr>
          <p:cNvPr id="25" name="Curved Connector 24"/>
          <p:cNvCxnSpPr/>
          <p:nvPr/>
        </p:nvCxnSpPr>
        <p:spPr>
          <a:xfrm>
            <a:off x="2451924" y="1883333"/>
            <a:ext cx="3839919" cy="1214936"/>
          </a:xfrm>
          <a:prstGeom prst="curved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 rot="16200000" flipH="1">
            <a:off x="2150532" y="2120388"/>
            <a:ext cx="1502415" cy="1287699"/>
          </a:xfrm>
          <a:prstGeom prst="curved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2017 MOBILE ART ACADEMY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1B9A-D84F-4142-ABA8-4EEA7BCBBF0C}" type="slidenum">
              <a:rPr lang="en-US" smtClean="0"/>
              <a:t>5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19738" y="4208007"/>
            <a:ext cx="2328196" cy="16312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228600" indent="-228600" defTabSz="914400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When you tap the tool the instructions on how to use it are underneath</a:t>
            </a:r>
          </a:p>
        </p:txBody>
      </p:sp>
    </p:spTree>
    <p:extLst>
      <p:ext uri="{BB962C8B-B14F-4D97-AF65-F5344CB8AC3E}">
        <p14:creationId xmlns:p14="http://schemas.microsoft.com/office/powerpoint/2010/main" val="3322091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Drawing tools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710319" y="2479149"/>
            <a:ext cx="1704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Undo/redo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10202343" y="2121469"/>
            <a:ext cx="507976" cy="369332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9548938" y="1709168"/>
            <a:ext cx="38856" cy="824602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9943063" y="2181515"/>
            <a:ext cx="22347" cy="1333932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9346906" y="3515447"/>
            <a:ext cx="404063" cy="0"/>
          </a:xfrm>
          <a:prstGeom prst="line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CDB9EBEE-DD15-40B8-B045-49AD9C4DEE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51" y="1316313"/>
            <a:ext cx="6218718" cy="4664039"/>
          </a:xfrm>
          <a:prstGeom prst="rect">
            <a:avLst/>
          </a:prstGeom>
        </p:spPr>
      </p:pic>
      <p:cxnSp>
        <p:nvCxnSpPr>
          <p:cNvPr id="25" name="Curved Connector 24"/>
          <p:cNvCxnSpPr/>
          <p:nvPr/>
        </p:nvCxnSpPr>
        <p:spPr>
          <a:xfrm>
            <a:off x="2645961" y="2490801"/>
            <a:ext cx="2522483" cy="357680"/>
          </a:xfrm>
          <a:prstGeom prst="curved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2017 MOBILE ART ACADEMY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1B9A-D84F-4142-ABA8-4EEA7BCBBF0C}" type="slidenum">
              <a:rPr lang="en-US" smtClean="0"/>
              <a:t>6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01706" y="2187445"/>
            <a:ext cx="1999010" cy="311880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228600" indent="-228600" defTabSz="914400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Tap the drawing too and a window appears so you can select the tool you want</a:t>
            </a:r>
          </a:p>
          <a:p>
            <a:pPr marL="228600" indent="-228600" defTabSz="914400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487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Selecting color</a:t>
            </a:r>
            <a:endParaRPr lang="en-US" dirty="0"/>
          </a:p>
        </p:txBody>
      </p:sp>
      <p:pic>
        <p:nvPicPr>
          <p:cNvPr id="5" name="Picture 4" descr="IMG_74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692" y="1709168"/>
            <a:ext cx="6374268" cy="4778368"/>
          </a:xfrm>
          <a:prstGeom prst="rect">
            <a:avLst/>
          </a:prstGeom>
        </p:spPr>
      </p:pic>
      <p:cxnSp>
        <p:nvCxnSpPr>
          <p:cNvPr id="22" name="Curved Connector 21"/>
          <p:cNvCxnSpPr/>
          <p:nvPr/>
        </p:nvCxnSpPr>
        <p:spPr>
          <a:xfrm rot="10800000">
            <a:off x="3968946" y="4702595"/>
            <a:ext cx="1587576" cy="766165"/>
          </a:xfrm>
          <a:prstGeom prst="curved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3563229" y="2848481"/>
            <a:ext cx="1993293" cy="1297190"/>
          </a:xfrm>
          <a:prstGeom prst="curved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2017 MOBILE ART ACADEMY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1B9A-D84F-4142-ABA8-4EEA7BCBBF0C}" type="slidenum">
              <a:rPr lang="en-US" smtClean="0"/>
              <a:t>7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05830" y="3268508"/>
            <a:ext cx="1844339" cy="175432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228600" indent="-228600" defTabSz="914400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Tap the outline tool and a color-picker window will appear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56522" y="4503191"/>
            <a:ext cx="1999010" cy="175432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228600" indent="-228600" defTabSz="914400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Tap on the square to get the color shade you want (bright, dark, light, etc.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27271" y="2490131"/>
            <a:ext cx="3371586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228600" indent="-228600" defTabSz="914400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Select the color you want from the color-picker window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1755716" y="3515447"/>
            <a:ext cx="507976" cy="369332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0237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the brush sliders</a:t>
            </a:r>
            <a:endParaRPr lang="en-US" dirty="0"/>
          </a:p>
        </p:txBody>
      </p:sp>
      <p:pic>
        <p:nvPicPr>
          <p:cNvPr id="3" name="Picture 2" descr="IMG_74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819" y="1354157"/>
            <a:ext cx="6751619" cy="5061243"/>
          </a:xfrm>
          <a:prstGeom prst="rect">
            <a:avLst/>
          </a:prstGeom>
        </p:spPr>
      </p:pic>
      <p:cxnSp>
        <p:nvCxnSpPr>
          <p:cNvPr id="25" name="Curved Connector 24"/>
          <p:cNvCxnSpPr/>
          <p:nvPr/>
        </p:nvCxnSpPr>
        <p:spPr>
          <a:xfrm rot="10800000" flipV="1">
            <a:off x="2840000" y="2533770"/>
            <a:ext cx="1993293" cy="1297190"/>
          </a:xfrm>
          <a:prstGeom prst="curved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16200000" flipH="1">
            <a:off x="2659745" y="4177217"/>
            <a:ext cx="1489451" cy="1481738"/>
          </a:xfrm>
          <a:prstGeom prst="curved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2017 MOBILE ART ACADEMY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1B9A-D84F-4142-ABA8-4EEA7BCBBF0C}" type="slidenum">
              <a:rPr lang="en-US" smtClean="0"/>
              <a:t>8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0" y="3830961"/>
            <a:ext cx="1844339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228600" indent="-228600" defTabSz="914400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Move the bottom slider to blur the line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36116" y="2479149"/>
            <a:ext cx="2653217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228600" indent="-228600" defTabSz="914400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Move the slider to adjust the size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2" name="Curved Connector 21"/>
          <p:cNvCxnSpPr/>
          <p:nvPr/>
        </p:nvCxnSpPr>
        <p:spPr>
          <a:xfrm flipV="1">
            <a:off x="1340620" y="4173361"/>
            <a:ext cx="1040749" cy="536828"/>
          </a:xfrm>
          <a:prstGeom prst="curved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4860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Blending tool</a:t>
            </a:r>
            <a:endParaRPr lang="en-US" dirty="0"/>
          </a:p>
        </p:txBody>
      </p:sp>
      <p:pic>
        <p:nvPicPr>
          <p:cNvPr id="3" name="Picture 2" descr="IMG_74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167" y="1341235"/>
            <a:ext cx="6238358" cy="4676485"/>
          </a:xfrm>
          <a:prstGeom prst="rect">
            <a:avLst/>
          </a:prstGeom>
        </p:spPr>
      </p:pic>
      <p:cxnSp>
        <p:nvCxnSpPr>
          <p:cNvPr id="22" name="Curved Connector 21"/>
          <p:cNvCxnSpPr/>
          <p:nvPr/>
        </p:nvCxnSpPr>
        <p:spPr>
          <a:xfrm>
            <a:off x="3739625" y="3523703"/>
            <a:ext cx="2028575" cy="922480"/>
          </a:xfrm>
          <a:prstGeom prst="curved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2017 MOBILE ART ACADEMY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1B9A-D84F-4142-ABA8-4EEA7BCBBF0C}" type="slidenum">
              <a:rPr lang="en-US" smtClean="0"/>
              <a:t>9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01706" y="3791397"/>
            <a:ext cx="1844339" cy="203132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228600" indent="-228600" defTabSz="914400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Experiment with the blending tool and see how it affects the lines you draw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1755716" y="3334179"/>
            <a:ext cx="837326" cy="550600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2711438"/>
      </p:ext>
    </p:extLst>
  </p:cSld>
  <p:clrMapOvr>
    <a:masterClrMapping/>
  </p:clrMapOvr>
</p:sld>
</file>

<file path=ppt/theme/theme1.xml><?xml version="1.0" encoding="utf-8"?>
<a:theme xmlns:a="http://schemas.openxmlformats.org/drawingml/2006/main" name="Advantag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1887</TotalTime>
  <Words>510</Words>
  <Application>Microsoft Macintosh PowerPoint</Application>
  <PresentationFormat>On-screen Show (4:3)</PresentationFormat>
  <Paragraphs>97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Advantage</vt:lpstr>
      <vt:lpstr>Sketch Pad 4.1</vt:lpstr>
      <vt:lpstr>Table of Contents</vt:lpstr>
      <vt:lpstr>Opening the program</vt:lpstr>
      <vt:lpstr>Open the app</vt:lpstr>
      <vt:lpstr>Crop and zoom tools</vt:lpstr>
      <vt:lpstr>Drawing tools</vt:lpstr>
      <vt:lpstr>Selecting color</vt:lpstr>
      <vt:lpstr>Using the brush sliders</vt:lpstr>
      <vt:lpstr>Blending tool</vt:lpstr>
      <vt:lpstr>Save the file</vt:lpstr>
      <vt:lpstr>Open a new file</vt:lpstr>
      <vt:lpstr>Fill the background</vt:lpstr>
      <vt:lpstr>Draw and fill a shape</vt:lpstr>
      <vt:lpstr>Experiment with fill tool</vt:lpstr>
      <vt:lpstr>Draw and fill together</vt:lpstr>
      <vt:lpstr>Save and download</vt:lpstr>
    </vt:vector>
  </TitlesOfParts>
  <Company>Mobile Art Academy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Sketch Pad 4.1</dc:title>
  <dc:creator>Caroline Mustard</dc:creator>
  <cp:lastModifiedBy>Kelly</cp:lastModifiedBy>
  <cp:revision>23</cp:revision>
  <dcterms:created xsi:type="dcterms:W3CDTF">2017-06-13T03:24:26Z</dcterms:created>
  <dcterms:modified xsi:type="dcterms:W3CDTF">2017-06-16T21:30:22Z</dcterms:modified>
</cp:coreProperties>
</file>