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6"/>
  </p:notesMasterIdLst>
  <p:handoutMasterIdLst>
    <p:handoutMasterId r:id="rId27"/>
  </p:handoutMasterIdLst>
  <p:sldIdLst>
    <p:sldId id="256" r:id="rId2"/>
    <p:sldId id="259" r:id="rId3"/>
    <p:sldId id="257"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80" r:id="rId20"/>
    <p:sldId id="276" r:id="rId21"/>
    <p:sldId id="277" r:id="rId22"/>
    <p:sldId id="278" r:id="rId23"/>
    <p:sldId id="281" r:id="rId24"/>
    <p:sldId id="27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4" autoAdjust="0"/>
    <p:restoredTop sz="97137" autoAdjust="0"/>
  </p:normalViewPr>
  <p:slideViewPr>
    <p:cSldViewPr snapToGrid="0" snapToObjects="1">
      <p:cViewPr>
        <p:scale>
          <a:sx n="105" d="100"/>
          <a:sy n="105" d="100"/>
        </p:scale>
        <p:origin x="24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D699C04-743A-104D-BF8C-9E8A3005CFC2}" type="datetimeFigureOut">
              <a:rPr lang="en-US" smtClean="0"/>
              <a:t>6/23/17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931F54-DDCC-B247-B0A7-90647B01E731}" type="slidenum">
              <a:rPr lang="en-US" smtClean="0"/>
              <a:t>‹#›</a:t>
            </a:fld>
            <a:endParaRPr lang="en-US" dirty="0"/>
          </a:p>
        </p:txBody>
      </p:sp>
    </p:spTree>
    <p:extLst>
      <p:ext uri="{BB962C8B-B14F-4D97-AF65-F5344CB8AC3E}">
        <p14:creationId xmlns:p14="http://schemas.microsoft.com/office/powerpoint/2010/main" val="3667576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F46391-7B38-5846-8D7A-D7B557BFB35F}" type="datetimeFigureOut">
              <a:rPr lang="en-US" smtClean="0"/>
              <a:t>6/23/17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986FE1-684F-CE49-9D12-D15A0A52F750}" type="slidenum">
              <a:rPr lang="en-US" smtClean="0"/>
              <a:t>‹#›</a:t>
            </a:fld>
            <a:endParaRPr lang="en-US" dirty="0"/>
          </a:p>
        </p:txBody>
      </p:sp>
    </p:spTree>
    <p:extLst>
      <p:ext uri="{BB962C8B-B14F-4D97-AF65-F5344CB8AC3E}">
        <p14:creationId xmlns:p14="http://schemas.microsoft.com/office/powerpoint/2010/main" val="14479177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3</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12</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13</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14</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15</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16</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17</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18</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20</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21</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22</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4</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23</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24</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5</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6</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7</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8</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9</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10</a:t>
            </a:fld>
            <a:endParaRPr lang="en-US" dirty="0"/>
          </a:p>
        </p:txBody>
      </p:sp>
    </p:spTree>
    <p:extLst>
      <p:ext uri="{BB962C8B-B14F-4D97-AF65-F5344CB8AC3E}">
        <p14:creationId xmlns:p14="http://schemas.microsoft.com/office/powerpoint/2010/main" val="172804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86FE1-684F-CE49-9D12-D15A0A52F750}" type="slidenum">
              <a:rPr lang="en-US" smtClean="0"/>
              <a:t>11</a:t>
            </a:fld>
            <a:endParaRPr lang="en-US" dirty="0"/>
          </a:p>
        </p:txBody>
      </p:sp>
    </p:spTree>
    <p:extLst>
      <p:ext uri="{BB962C8B-B14F-4D97-AF65-F5344CB8AC3E}">
        <p14:creationId xmlns:p14="http://schemas.microsoft.com/office/powerpoint/2010/main" val="1728041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8F54BC8-DE47-F248-83A9-0B7E590FE1AA}" type="datetime1">
              <a:rPr lang="en-US" smtClean="0"/>
              <a:t>6/23/17</a:t>
            </a:fld>
            <a:endParaRPr lang="en-US" dirty="0"/>
          </a:p>
        </p:txBody>
      </p:sp>
      <p:sp>
        <p:nvSpPr>
          <p:cNvPr id="5" name="Footer Placeholder 4"/>
          <p:cNvSpPr>
            <a:spLocks noGrp="1"/>
          </p:cNvSpPr>
          <p:nvPr>
            <p:ph type="ftr" sz="quarter" idx="11"/>
          </p:nvPr>
        </p:nvSpPr>
        <p:spPr/>
        <p:txBody>
          <a:bodyPr/>
          <a:lstStyle/>
          <a:p>
            <a:r>
              <a:rPr lang="en-US" dirty="0" smtClean="0"/>
              <a:t>(c) 2-17 MOBILE ART ACADEMY</a:t>
            </a:r>
            <a:endParaRPr lang="en-US" dirty="0"/>
          </a:p>
        </p:txBody>
      </p:sp>
      <p:sp>
        <p:nvSpPr>
          <p:cNvPr id="6" name="Slide Number Placeholder 5"/>
          <p:cNvSpPr>
            <a:spLocks noGrp="1"/>
          </p:cNvSpPr>
          <p:nvPr>
            <p:ph type="sldNum" sz="quarter" idx="12"/>
          </p:nvPr>
        </p:nvSpPr>
        <p:spPr/>
        <p:txBody>
          <a:bodyPr/>
          <a:lstStyle/>
          <a:p>
            <a:fld id="{F313E9D7-49F6-1345-BA17-F3955838F326}"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CE1047-8D98-4543-A7DD-0A58DB025378}" type="datetime1">
              <a:rPr lang="en-US" smtClean="0"/>
              <a:t>6/23/17</a:t>
            </a:fld>
            <a:endParaRPr lang="en-US" dirty="0"/>
          </a:p>
        </p:txBody>
      </p:sp>
      <p:sp>
        <p:nvSpPr>
          <p:cNvPr id="5" name="Footer Placeholder 4"/>
          <p:cNvSpPr>
            <a:spLocks noGrp="1"/>
          </p:cNvSpPr>
          <p:nvPr>
            <p:ph type="ftr" sz="quarter" idx="11"/>
          </p:nvPr>
        </p:nvSpPr>
        <p:spPr/>
        <p:txBody>
          <a:bodyPr/>
          <a:lstStyle/>
          <a:p>
            <a:r>
              <a:rPr lang="en-US" dirty="0" smtClean="0"/>
              <a:t>(c) 2-17 MOBILE ART ACADEMY</a:t>
            </a:r>
            <a:endParaRPr lang="en-US" dirty="0"/>
          </a:p>
        </p:txBody>
      </p:sp>
      <p:sp>
        <p:nvSpPr>
          <p:cNvPr id="6" name="Slide Number Placeholder 5"/>
          <p:cNvSpPr>
            <a:spLocks noGrp="1"/>
          </p:cNvSpPr>
          <p:nvPr>
            <p:ph type="sldNum" sz="quarter" idx="12"/>
          </p:nvPr>
        </p:nvSpPr>
        <p:spPr/>
        <p:txBody>
          <a:bodyPr/>
          <a:lstStyle/>
          <a:p>
            <a:fld id="{F313E9D7-49F6-1345-BA17-F3955838F32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B639F-9F10-5844-AE31-A6AC8723A5E3}" type="datetime1">
              <a:rPr lang="en-US" smtClean="0"/>
              <a:t>6/23/17</a:t>
            </a:fld>
            <a:endParaRPr lang="en-US" dirty="0"/>
          </a:p>
        </p:txBody>
      </p:sp>
      <p:sp>
        <p:nvSpPr>
          <p:cNvPr id="5" name="Footer Placeholder 4"/>
          <p:cNvSpPr>
            <a:spLocks noGrp="1"/>
          </p:cNvSpPr>
          <p:nvPr>
            <p:ph type="ftr" sz="quarter" idx="11"/>
          </p:nvPr>
        </p:nvSpPr>
        <p:spPr/>
        <p:txBody>
          <a:bodyPr/>
          <a:lstStyle/>
          <a:p>
            <a:r>
              <a:rPr lang="en-US" dirty="0" smtClean="0"/>
              <a:t>(c) 2-17 MOBILE ART ACADEMY</a:t>
            </a:r>
            <a:endParaRPr lang="en-US" dirty="0"/>
          </a:p>
        </p:txBody>
      </p:sp>
      <p:sp>
        <p:nvSpPr>
          <p:cNvPr id="6" name="Slide Number Placeholder 5"/>
          <p:cNvSpPr>
            <a:spLocks noGrp="1"/>
          </p:cNvSpPr>
          <p:nvPr>
            <p:ph type="sldNum" sz="quarter" idx="12"/>
          </p:nvPr>
        </p:nvSpPr>
        <p:spPr/>
        <p:txBody>
          <a:bodyPr/>
          <a:lstStyle/>
          <a:p>
            <a:fld id="{F313E9D7-49F6-1345-BA17-F3955838F326}"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39375A4-3E27-AC40-BC7F-F4FDF43013AC}" type="datetime1">
              <a:rPr lang="en-US" smtClean="0"/>
              <a:t>6/23/17</a:t>
            </a:fld>
            <a:endParaRPr lang="en-US" dirty="0"/>
          </a:p>
        </p:txBody>
      </p:sp>
      <p:sp>
        <p:nvSpPr>
          <p:cNvPr id="5" name="Footer Placeholder 4"/>
          <p:cNvSpPr>
            <a:spLocks noGrp="1"/>
          </p:cNvSpPr>
          <p:nvPr>
            <p:ph type="ftr" sz="quarter" idx="11"/>
          </p:nvPr>
        </p:nvSpPr>
        <p:spPr/>
        <p:txBody>
          <a:bodyPr/>
          <a:lstStyle/>
          <a:p>
            <a:r>
              <a:rPr lang="en-US" dirty="0" smtClean="0"/>
              <a:t>(c) 2-17 MOBILE ART ACADEMY</a:t>
            </a:r>
            <a:endParaRPr lang="en-US" dirty="0"/>
          </a:p>
        </p:txBody>
      </p:sp>
      <p:sp>
        <p:nvSpPr>
          <p:cNvPr id="6" name="Slide Number Placeholder 5"/>
          <p:cNvSpPr>
            <a:spLocks noGrp="1"/>
          </p:cNvSpPr>
          <p:nvPr>
            <p:ph type="sldNum" sz="quarter" idx="12"/>
          </p:nvPr>
        </p:nvSpPr>
        <p:spPr/>
        <p:txBody>
          <a:bodyPr/>
          <a:lstStyle/>
          <a:p>
            <a:fld id="{F313E9D7-49F6-1345-BA17-F3955838F326}"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B51142FC-B178-B546-9DB9-F42DFC708571}" type="datetime1">
              <a:rPr lang="en-US" smtClean="0"/>
              <a:t>6/23/17</a:t>
            </a:fld>
            <a:endParaRPr lang="en-US" dirty="0"/>
          </a:p>
        </p:txBody>
      </p:sp>
      <p:sp>
        <p:nvSpPr>
          <p:cNvPr id="5" name="Footer Placeholder 4"/>
          <p:cNvSpPr>
            <a:spLocks noGrp="1"/>
          </p:cNvSpPr>
          <p:nvPr>
            <p:ph type="ftr" sz="quarter" idx="11"/>
          </p:nvPr>
        </p:nvSpPr>
        <p:spPr/>
        <p:txBody>
          <a:bodyPr/>
          <a:lstStyle/>
          <a:p>
            <a:r>
              <a:rPr lang="en-US" dirty="0" smtClean="0"/>
              <a:t>(c) 2-17 MOBILE ART ACADEMY</a:t>
            </a:r>
            <a:endParaRPr lang="en-US" dirty="0"/>
          </a:p>
        </p:txBody>
      </p:sp>
      <p:sp>
        <p:nvSpPr>
          <p:cNvPr id="6" name="Slide Number Placeholder 5"/>
          <p:cNvSpPr>
            <a:spLocks noGrp="1"/>
          </p:cNvSpPr>
          <p:nvPr>
            <p:ph type="sldNum" sz="quarter" idx="12"/>
          </p:nvPr>
        </p:nvSpPr>
        <p:spPr/>
        <p:txBody>
          <a:bodyPr/>
          <a:lstStyle/>
          <a:p>
            <a:fld id="{F313E9D7-49F6-1345-BA17-F3955838F326}"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1DFA05-BF61-5041-BFAB-E8BBEF86F2CA}" type="datetime1">
              <a:rPr lang="en-US" smtClean="0"/>
              <a:t>6/23/17</a:t>
            </a:fld>
            <a:endParaRPr lang="en-US" dirty="0"/>
          </a:p>
        </p:txBody>
      </p:sp>
      <p:sp>
        <p:nvSpPr>
          <p:cNvPr id="6" name="Footer Placeholder 5"/>
          <p:cNvSpPr>
            <a:spLocks noGrp="1"/>
          </p:cNvSpPr>
          <p:nvPr>
            <p:ph type="ftr" sz="quarter" idx="11"/>
          </p:nvPr>
        </p:nvSpPr>
        <p:spPr/>
        <p:txBody>
          <a:bodyPr/>
          <a:lstStyle/>
          <a:p>
            <a:r>
              <a:rPr lang="en-US" dirty="0" smtClean="0"/>
              <a:t>(c) 2-17 MOBILE ART ACADEMY</a:t>
            </a:r>
            <a:endParaRPr lang="en-US" dirty="0"/>
          </a:p>
        </p:txBody>
      </p:sp>
      <p:sp>
        <p:nvSpPr>
          <p:cNvPr id="7" name="Slide Number Placeholder 6"/>
          <p:cNvSpPr>
            <a:spLocks noGrp="1"/>
          </p:cNvSpPr>
          <p:nvPr>
            <p:ph type="sldNum" sz="quarter" idx="12"/>
          </p:nvPr>
        </p:nvSpPr>
        <p:spPr/>
        <p:txBody>
          <a:bodyPr/>
          <a:lstStyle/>
          <a:p>
            <a:fld id="{F313E9D7-49F6-1345-BA17-F3955838F326}" type="slidenum">
              <a:rPr lang="en-US" smtClean="0"/>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F4DC0FF-AF58-2341-A596-2527F9E72AC1}" type="datetime1">
              <a:rPr lang="en-US" smtClean="0"/>
              <a:t>6/23/17</a:t>
            </a:fld>
            <a:endParaRPr lang="en-US" dirty="0"/>
          </a:p>
        </p:txBody>
      </p:sp>
      <p:sp>
        <p:nvSpPr>
          <p:cNvPr id="8" name="Footer Placeholder 7"/>
          <p:cNvSpPr>
            <a:spLocks noGrp="1"/>
          </p:cNvSpPr>
          <p:nvPr>
            <p:ph type="ftr" sz="quarter" idx="11"/>
          </p:nvPr>
        </p:nvSpPr>
        <p:spPr/>
        <p:txBody>
          <a:bodyPr/>
          <a:lstStyle/>
          <a:p>
            <a:r>
              <a:rPr lang="en-US" dirty="0" smtClean="0"/>
              <a:t>(c) 2-17 MOBILE ART ACADEMY</a:t>
            </a:r>
            <a:endParaRPr lang="en-US" dirty="0"/>
          </a:p>
        </p:txBody>
      </p:sp>
      <p:sp>
        <p:nvSpPr>
          <p:cNvPr id="9" name="Slide Number Placeholder 8"/>
          <p:cNvSpPr>
            <a:spLocks noGrp="1"/>
          </p:cNvSpPr>
          <p:nvPr>
            <p:ph type="sldNum" sz="quarter" idx="12"/>
          </p:nvPr>
        </p:nvSpPr>
        <p:spPr/>
        <p:txBody>
          <a:bodyPr/>
          <a:lstStyle/>
          <a:p>
            <a:fld id="{F313E9D7-49F6-1345-BA17-F3955838F326}"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364E8A-FEED-1243-AE97-3817110605B6}" type="datetime1">
              <a:rPr lang="en-US" smtClean="0"/>
              <a:t>6/23/17</a:t>
            </a:fld>
            <a:endParaRPr lang="en-US" dirty="0"/>
          </a:p>
        </p:txBody>
      </p:sp>
      <p:sp>
        <p:nvSpPr>
          <p:cNvPr id="4" name="Footer Placeholder 3"/>
          <p:cNvSpPr>
            <a:spLocks noGrp="1"/>
          </p:cNvSpPr>
          <p:nvPr>
            <p:ph type="ftr" sz="quarter" idx="11"/>
          </p:nvPr>
        </p:nvSpPr>
        <p:spPr/>
        <p:txBody>
          <a:bodyPr/>
          <a:lstStyle/>
          <a:p>
            <a:r>
              <a:rPr lang="en-US" dirty="0" smtClean="0"/>
              <a:t>(c) 2-17 MOBILE ART ACADEMY</a:t>
            </a:r>
            <a:endParaRPr lang="en-US" dirty="0"/>
          </a:p>
        </p:txBody>
      </p:sp>
      <p:sp>
        <p:nvSpPr>
          <p:cNvPr id="5" name="Slide Number Placeholder 4"/>
          <p:cNvSpPr>
            <a:spLocks noGrp="1"/>
          </p:cNvSpPr>
          <p:nvPr>
            <p:ph type="sldNum" sz="quarter" idx="12"/>
          </p:nvPr>
        </p:nvSpPr>
        <p:spPr/>
        <p:txBody>
          <a:bodyPr/>
          <a:lstStyle/>
          <a:p>
            <a:fld id="{F313E9D7-49F6-1345-BA17-F3955838F326}"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EDC0F-5825-3C4B-963B-CC293BB78D79}" type="datetime1">
              <a:rPr lang="en-US" smtClean="0"/>
              <a:t>6/23/17</a:t>
            </a:fld>
            <a:endParaRPr lang="en-US" dirty="0"/>
          </a:p>
        </p:txBody>
      </p:sp>
      <p:sp>
        <p:nvSpPr>
          <p:cNvPr id="3" name="Footer Placeholder 2"/>
          <p:cNvSpPr>
            <a:spLocks noGrp="1"/>
          </p:cNvSpPr>
          <p:nvPr>
            <p:ph type="ftr" sz="quarter" idx="11"/>
          </p:nvPr>
        </p:nvSpPr>
        <p:spPr/>
        <p:txBody>
          <a:bodyPr/>
          <a:lstStyle/>
          <a:p>
            <a:r>
              <a:rPr lang="en-US" dirty="0" smtClean="0"/>
              <a:t>(c) 2-17 MOBILE ART ACADEMY</a:t>
            </a:r>
            <a:endParaRPr lang="en-US" dirty="0"/>
          </a:p>
        </p:txBody>
      </p:sp>
      <p:sp>
        <p:nvSpPr>
          <p:cNvPr id="4" name="Slide Number Placeholder 3"/>
          <p:cNvSpPr>
            <a:spLocks noGrp="1"/>
          </p:cNvSpPr>
          <p:nvPr>
            <p:ph type="sldNum" sz="quarter" idx="12"/>
          </p:nvPr>
        </p:nvSpPr>
        <p:spPr/>
        <p:txBody>
          <a:bodyPr/>
          <a:lstStyle/>
          <a:p>
            <a:fld id="{F313E9D7-49F6-1345-BA17-F3955838F326}"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1B1881A1-F0A5-474B-879A-90F08BA8EB38}" type="datetime1">
              <a:rPr lang="en-US" smtClean="0"/>
              <a:t>6/23/17</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dirty="0" smtClean="0"/>
              <a:t>(c) 2-17 MOBILE ART ACADEMY</a:t>
            </a:r>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F313E9D7-49F6-1345-BA17-F3955838F326}"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328B06-CD32-1C49-BB37-33A3280D413B}" type="datetime1">
              <a:rPr lang="en-US" smtClean="0"/>
              <a:t>6/23/17</a:t>
            </a:fld>
            <a:endParaRPr lang="en-US" dirty="0"/>
          </a:p>
        </p:txBody>
      </p:sp>
      <p:sp>
        <p:nvSpPr>
          <p:cNvPr id="6" name="Footer Placeholder 5"/>
          <p:cNvSpPr>
            <a:spLocks noGrp="1"/>
          </p:cNvSpPr>
          <p:nvPr>
            <p:ph type="ftr" sz="quarter" idx="11"/>
          </p:nvPr>
        </p:nvSpPr>
        <p:spPr/>
        <p:txBody>
          <a:bodyPr/>
          <a:lstStyle/>
          <a:p>
            <a:r>
              <a:rPr lang="en-US" dirty="0" smtClean="0"/>
              <a:t>(c) 2-17 MOBILE ART ACADEMY</a:t>
            </a:r>
            <a:endParaRPr lang="en-US" dirty="0"/>
          </a:p>
        </p:txBody>
      </p:sp>
      <p:sp>
        <p:nvSpPr>
          <p:cNvPr id="7" name="Slide Number Placeholder 6"/>
          <p:cNvSpPr>
            <a:spLocks noGrp="1"/>
          </p:cNvSpPr>
          <p:nvPr>
            <p:ph type="sldNum" sz="quarter" idx="12"/>
          </p:nvPr>
        </p:nvSpPr>
        <p:spPr/>
        <p:txBody>
          <a:bodyPr/>
          <a:lstStyle/>
          <a:p>
            <a:fld id="{F313E9D7-49F6-1345-BA17-F3955838F326}"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8BBA1172-8F6F-B14A-BFD4-25FF70F0D795}" type="datetime1">
              <a:rPr lang="en-US" smtClean="0"/>
              <a:t>6/23/17</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r>
              <a:rPr lang="en-US" dirty="0" smtClean="0"/>
              <a:t>(c) 2-17 MOBILE ART ACADEMY</a:t>
            </a:r>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F313E9D7-49F6-1345-BA17-F3955838F326}"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Paper 53</a:t>
            </a:r>
            <a:endParaRPr lang="en-US" dirty="0"/>
          </a:p>
        </p:txBody>
      </p:sp>
      <p:sp>
        <p:nvSpPr>
          <p:cNvPr id="3" name="Subtitle 2"/>
          <p:cNvSpPr>
            <a:spLocks noGrp="1"/>
          </p:cNvSpPr>
          <p:nvPr>
            <p:ph type="subTitle" idx="1"/>
          </p:nvPr>
        </p:nvSpPr>
        <p:spPr/>
        <p:txBody>
          <a:bodyPr/>
          <a:lstStyle/>
          <a:p>
            <a:r>
              <a:rPr lang="en-US" dirty="0" smtClean="0"/>
              <a:t>Quick Look </a:t>
            </a:r>
            <a:r>
              <a:rPr lang="en-US" dirty="0" smtClean="0"/>
              <a:t>Instructions</a:t>
            </a:r>
            <a:endParaRPr lang="en-US" dirty="0"/>
          </a:p>
        </p:txBody>
      </p:sp>
      <p:pic>
        <p:nvPicPr>
          <p:cNvPr id="5" name="Picture 4" descr="FiftyTh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264907">
            <a:off x="2795560" y="4443009"/>
            <a:ext cx="1462276" cy="1462276"/>
          </a:xfrm>
          <a:prstGeom prst="rect">
            <a:avLst/>
          </a:prstGeom>
        </p:spPr>
      </p:pic>
      <p:sp>
        <p:nvSpPr>
          <p:cNvPr id="6" name="Subtitle 2"/>
          <p:cNvSpPr txBox="1">
            <a:spLocks/>
          </p:cNvSpPr>
          <p:nvPr/>
        </p:nvSpPr>
        <p:spPr>
          <a:xfrm rot="19140000">
            <a:off x="1482264" y="2799698"/>
            <a:ext cx="6511131" cy="329259"/>
          </a:xfrm>
          <a:prstGeom prst="rect">
            <a:avLst/>
          </a:prstGeom>
        </p:spPr>
        <p:txBody>
          <a:bodyPr vert="horz" lIns="91440" tIns="9144" rIns="91440" bIns="45720" rtlCol="0">
            <a:normAutofit/>
          </a:bodyPr>
          <a:lstStyle>
            <a:lvl1pPr marL="0" indent="0" algn="l" defTabSz="914400" rtl="0" eaLnBrk="1" latinLnBrk="0" hangingPunct="1">
              <a:spcBef>
                <a:spcPts val="800"/>
              </a:spcBef>
              <a:buFont typeface="Arial" pitchFamily="34" charse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2pPr>
            <a:lvl3pPr marL="9144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3pPr>
            <a:lvl4pPr marL="13716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4pPr>
            <a:lvl5pPr marL="1828800" indent="0" algn="ctr" defTabSz="914400" rtl="0" eaLnBrk="1" latinLnBrk="0" hangingPunct="1">
              <a:spcBef>
                <a:spcPts val="300"/>
              </a:spcBef>
              <a:buClr>
                <a:schemeClr val="accent2"/>
              </a:buClr>
              <a:buFont typeface="Wingdings" pitchFamily="2"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00"/>
              </a:spcBef>
              <a:buClr>
                <a:schemeClr val="accent2"/>
              </a:buClr>
              <a:buFont typeface="Wingdings" pitchFamily="2" charset="2"/>
              <a:buNone/>
              <a:defRPr sz="1400" kern="1200">
                <a:solidFill>
                  <a:schemeClr val="tx1">
                    <a:tint val="75000"/>
                  </a:schemeClr>
                </a:solidFill>
                <a:latin typeface="+mn-lt"/>
                <a:ea typeface="+mn-ea"/>
                <a:cs typeface="+mn-cs"/>
              </a:defRPr>
            </a:lvl9pPr>
          </a:lstStyle>
          <a:p>
            <a:r>
              <a:rPr lang="en-US" dirty="0" smtClean="0"/>
              <a:t>Prepared for art in action</a:t>
            </a:r>
            <a:endParaRPr lang="en-US" dirty="0"/>
          </a:p>
        </p:txBody>
      </p:sp>
    </p:spTree>
    <p:extLst>
      <p:ext uri="{BB962C8B-B14F-4D97-AF65-F5344CB8AC3E}">
        <p14:creationId xmlns:p14="http://schemas.microsoft.com/office/powerpoint/2010/main" val="20816821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 with the roller</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sp>
        <p:nvSpPr>
          <p:cNvPr id="8" name="Content Placeholder 7"/>
          <p:cNvSpPr>
            <a:spLocks noGrp="1"/>
          </p:cNvSpPr>
          <p:nvPr>
            <p:ph idx="1"/>
          </p:nvPr>
        </p:nvSpPr>
        <p:spPr>
          <a:xfrm>
            <a:off x="6306023" y="1975668"/>
            <a:ext cx="2523885" cy="2414706"/>
          </a:xfrm>
        </p:spPr>
        <p:txBody>
          <a:bodyPr>
            <a:normAutofit/>
          </a:bodyPr>
          <a:lstStyle/>
          <a:p>
            <a:r>
              <a:rPr lang="en-US" b="0" dirty="0" smtClean="0"/>
              <a:t>The roller tool is also a vector brush that is about 50% opacity</a:t>
            </a:r>
          </a:p>
          <a:p>
            <a:endParaRPr lang="en-US" b="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89" y="1036686"/>
            <a:ext cx="5308600" cy="3981450"/>
          </a:xfrm>
          <a:prstGeom prst="rect">
            <a:avLst/>
          </a:prstGeom>
        </p:spPr>
      </p:pic>
      <p:sp>
        <p:nvSpPr>
          <p:cNvPr id="27" name="TextBox 26"/>
          <p:cNvSpPr txBox="1"/>
          <p:nvPr/>
        </p:nvSpPr>
        <p:spPr>
          <a:xfrm>
            <a:off x="705495" y="5033251"/>
            <a:ext cx="2675194" cy="1107996"/>
          </a:xfrm>
          <a:prstGeom prst="rect">
            <a:avLst/>
          </a:prstGeom>
          <a:noFill/>
        </p:spPr>
        <p:txBody>
          <a:bodyPr wrap="square" rtlCol="0">
            <a:spAutoFit/>
          </a:bodyPr>
          <a:lstStyle/>
          <a:p>
            <a:pPr algn="ctr"/>
            <a:r>
              <a:rPr lang="en-US" sz="6600" dirty="0" smtClean="0">
                <a:solidFill>
                  <a:srgbClr val="FFFFFF"/>
                </a:solidFill>
              </a:rPr>
              <a:t>10</a:t>
            </a:r>
            <a:endParaRPr lang="en-US" sz="6600" dirty="0">
              <a:solidFill>
                <a:srgbClr val="FFFFFF"/>
              </a:solidFill>
            </a:endParaRPr>
          </a:p>
        </p:txBody>
      </p:sp>
      <p:cxnSp>
        <p:nvCxnSpPr>
          <p:cNvPr id="18" name="Straight Arrow Connector 17"/>
          <p:cNvCxnSpPr/>
          <p:nvPr/>
        </p:nvCxnSpPr>
        <p:spPr>
          <a:xfrm flipH="1">
            <a:off x="5690994" y="2692545"/>
            <a:ext cx="8936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31120806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FILL THE BACKGROUND	</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sp>
        <p:nvSpPr>
          <p:cNvPr id="8" name="Content Placeholder 7"/>
          <p:cNvSpPr>
            <a:spLocks noGrp="1"/>
          </p:cNvSpPr>
          <p:nvPr>
            <p:ph idx="1"/>
          </p:nvPr>
        </p:nvSpPr>
        <p:spPr>
          <a:xfrm>
            <a:off x="6306023" y="1599350"/>
            <a:ext cx="2523885" cy="2414706"/>
          </a:xfrm>
        </p:spPr>
        <p:txBody>
          <a:bodyPr>
            <a:normAutofit fontScale="92500" lnSpcReduction="10000"/>
          </a:bodyPr>
          <a:lstStyle/>
          <a:p>
            <a:r>
              <a:rPr lang="en-US" b="0" dirty="0" smtClean="0"/>
              <a:t>Fill the background with color by tapping the </a:t>
            </a:r>
            <a:r>
              <a:rPr lang="en-US" b="0" dirty="0" smtClean="0"/>
              <a:t>color, hold </a:t>
            </a:r>
            <a:r>
              <a:rPr lang="en-US" b="0" dirty="0" smtClean="0"/>
              <a:t>your finger/stylus on the color until it gets </a:t>
            </a:r>
            <a:r>
              <a:rPr lang="en-US" b="0" dirty="0" smtClean="0"/>
              <a:t>large</a:t>
            </a:r>
          </a:p>
          <a:p>
            <a:r>
              <a:rPr lang="en-US" b="0" dirty="0" smtClean="0"/>
              <a:t>Then </a:t>
            </a:r>
            <a:r>
              <a:rPr lang="en-US" b="0" dirty="0" smtClean="0"/>
              <a:t>drag it and drop it into the </a:t>
            </a:r>
            <a:r>
              <a:rPr lang="en-US" b="0" dirty="0" smtClean="0"/>
              <a:t>background</a:t>
            </a:r>
          </a:p>
          <a:p>
            <a:r>
              <a:rPr lang="en-US" b="0" dirty="0" smtClean="0"/>
              <a:t>You </a:t>
            </a:r>
            <a:r>
              <a:rPr lang="en-US" b="0" dirty="0" smtClean="0"/>
              <a:t>can change the background as often as you like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89" y="1036686"/>
            <a:ext cx="5308600" cy="3981450"/>
          </a:xfrm>
          <a:prstGeom prst="rect">
            <a:avLst/>
          </a:prstGeom>
        </p:spPr>
      </p:pic>
      <p:sp>
        <p:nvSpPr>
          <p:cNvPr id="27" name="TextBox 26"/>
          <p:cNvSpPr txBox="1"/>
          <p:nvPr/>
        </p:nvSpPr>
        <p:spPr>
          <a:xfrm>
            <a:off x="705495" y="5033251"/>
            <a:ext cx="2675194" cy="1107996"/>
          </a:xfrm>
          <a:prstGeom prst="rect">
            <a:avLst/>
          </a:prstGeom>
          <a:noFill/>
        </p:spPr>
        <p:txBody>
          <a:bodyPr wrap="square" rtlCol="0">
            <a:spAutoFit/>
          </a:bodyPr>
          <a:lstStyle/>
          <a:p>
            <a:pPr algn="ctr"/>
            <a:r>
              <a:rPr lang="en-US" sz="6600" dirty="0" smtClean="0">
                <a:solidFill>
                  <a:srgbClr val="FFFFFF"/>
                </a:solidFill>
              </a:rPr>
              <a:t>11</a:t>
            </a:r>
            <a:endParaRPr lang="en-US" sz="6600" dirty="0">
              <a:solidFill>
                <a:srgbClr val="FFFFFF"/>
              </a:solidFill>
            </a:endParaRPr>
          </a:p>
        </p:txBody>
      </p:sp>
      <p:sp>
        <p:nvSpPr>
          <p:cNvPr id="10"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10697244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AND MOVE an object</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89" y="5989725"/>
            <a:ext cx="2465178" cy="868275"/>
          </a:xfrm>
          <a:prstGeom prst="rect">
            <a:avLst/>
          </a:prstGeom>
        </p:spPr>
      </p:pic>
      <p:sp>
        <p:nvSpPr>
          <p:cNvPr id="8" name="Content Placeholder 7"/>
          <p:cNvSpPr>
            <a:spLocks noGrp="1"/>
          </p:cNvSpPr>
          <p:nvPr>
            <p:ph idx="1"/>
          </p:nvPr>
        </p:nvSpPr>
        <p:spPr>
          <a:xfrm>
            <a:off x="726389" y="4139496"/>
            <a:ext cx="8103520" cy="893754"/>
          </a:xfrm>
        </p:spPr>
        <p:txBody>
          <a:bodyPr>
            <a:normAutofit/>
          </a:bodyPr>
          <a:lstStyle/>
          <a:p>
            <a:r>
              <a:rPr lang="en-US" b="0" dirty="0" smtClean="0"/>
              <a:t>Tap scissors tool and draw around object to select it. Then with your finger or stylus move the object around the page to a place you want to put it.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276" y="1036686"/>
            <a:ext cx="3907106" cy="2930330"/>
          </a:xfrm>
          <a:prstGeom prst="rect">
            <a:avLst/>
          </a:prstGeom>
        </p:spPr>
      </p:pic>
      <p:sp>
        <p:nvSpPr>
          <p:cNvPr id="27" name="TextBox 26"/>
          <p:cNvSpPr txBox="1"/>
          <p:nvPr/>
        </p:nvSpPr>
        <p:spPr>
          <a:xfrm>
            <a:off x="595751" y="5080289"/>
            <a:ext cx="2675194" cy="1107996"/>
          </a:xfrm>
          <a:prstGeom prst="rect">
            <a:avLst/>
          </a:prstGeom>
          <a:noFill/>
        </p:spPr>
        <p:txBody>
          <a:bodyPr wrap="square" rtlCol="0">
            <a:spAutoFit/>
          </a:bodyPr>
          <a:lstStyle/>
          <a:p>
            <a:pPr algn="ctr"/>
            <a:r>
              <a:rPr lang="en-US" sz="6600" dirty="0" smtClean="0">
                <a:solidFill>
                  <a:srgbClr val="FFFFFF"/>
                </a:solidFill>
              </a:rPr>
              <a:t>12</a:t>
            </a:r>
            <a:endParaRPr lang="en-US" sz="6600" dirty="0">
              <a:solidFill>
                <a:srgbClr val="FFFFFF"/>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59" y="1036685"/>
            <a:ext cx="3907107" cy="2930331"/>
          </a:xfrm>
          <a:prstGeom prst="rect">
            <a:avLst/>
          </a:prstGeom>
        </p:spPr>
      </p:pic>
      <p:cxnSp>
        <p:nvCxnSpPr>
          <p:cNvPr id="5" name="Curved Connector 4"/>
          <p:cNvCxnSpPr/>
          <p:nvPr/>
        </p:nvCxnSpPr>
        <p:spPr>
          <a:xfrm>
            <a:off x="5832093" y="1959989"/>
            <a:ext cx="1614799" cy="360637"/>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314730" y="1348472"/>
            <a:ext cx="1254213" cy="1477328"/>
          </a:xfrm>
          <a:prstGeom prst="rect">
            <a:avLst/>
          </a:prstGeom>
          <a:noFill/>
        </p:spPr>
        <p:txBody>
          <a:bodyPr wrap="square" rtlCol="0">
            <a:spAutoFit/>
          </a:bodyPr>
          <a:lstStyle/>
          <a:p>
            <a:r>
              <a:rPr lang="en-US" dirty="0" smtClean="0">
                <a:solidFill>
                  <a:schemeClr val="bg1"/>
                </a:solidFill>
              </a:rPr>
              <a:t>Move the selected object around the page</a:t>
            </a:r>
            <a:endParaRPr lang="en-US" dirty="0">
              <a:solidFill>
                <a:schemeClr val="bg1"/>
              </a:solidFill>
            </a:endParaRPr>
          </a:p>
        </p:txBody>
      </p:sp>
      <p:sp>
        <p:nvSpPr>
          <p:cNvPr id="12"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12518515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color picker</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sp>
        <p:nvSpPr>
          <p:cNvPr id="8" name="Content Placeholder 7"/>
          <p:cNvSpPr>
            <a:spLocks noGrp="1"/>
          </p:cNvSpPr>
          <p:nvPr>
            <p:ph idx="1"/>
          </p:nvPr>
        </p:nvSpPr>
        <p:spPr>
          <a:xfrm>
            <a:off x="6306023" y="1975668"/>
            <a:ext cx="2523885" cy="2414706"/>
          </a:xfrm>
        </p:spPr>
        <p:txBody>
          <a:bodyPr>
            <a:normAutofit/>
          </a:bodyPr>
          <a:lstStyle/>
          <a:p>
            <a:r>
              <a:rPr lang="en-US" b="0" dirty="0" smtClean="0"/>
              <a:t>Tap the color mixer and the color picker will appear. You can use this to mix any color you want</a:t>
            </a:r>
          </a:p>
          <a:p>
            <a:r>
              <a:rPr lang="en-US" b="0" dirty="0" smtClean="0"/>
              <a:t>You can save new colors in the empty paint pots at the bottom of your color palette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89" y="1036686"/>
            <a:ext cx="5308600" cy="3981450"/>
          </a:xfrm>
          <a:prstGeom prst="rect">
            <a:avLst/>
          </a:prstGeom>
        </p:spPr>
      </p:pic>
      <p:sp>
        <p:nvSpPr>
          <p:cNvPr id="27" name="TextBox 26"/>
          <p:cNvSpPr txBox="1"/>
          <p:nvPr/>
        </p:nvSpPr>
        <p:spPr>
          <a:xfrm>
            <a:off x="705495" y="5033251"/>
            <a:ext cx="2675194" cy="1107996"/>
          </a:xfrm>
          <a:prstGeom prst="rect">
            <a:avLst/>
          </a:prstGeom>
          <a:noFill/>
        </p:spPr>
        <p:txBody>
          <a:bodyPr wrap="square" rtlCol="0">
            <a:spAutoFit/>
          </a:bodyPr>
          <a:lstStyle/>
          <a:p>
            <a:pPr algn="ctr"/>
            <a:r>
              <a:rPr lang="en-US" sz="6600" dirty="0" smtClean="0">
                <a:solidFill>
                  <a:srgbClr val="FFFFFF"/>
                </a:solidFill>
              </a:rPr>
              <a:t>13</a:t>
            </a:r>
            <a:endParaRPr lang="en-US" sz="6600" dirty="0">
              <a:solidFill>
                <a:srgbClr val="FFFFFF"/>
              </a:solidFill>
            </a:endParaRPr>
          </a:p>
        </p:txBody>
      </p:sp>
      <p:cxnSp>
        <p:nvCxnSpPr>
          <p:cNvPr id="18" name="Straight Arrow Connector 17"/>
          <p:cNvCxnSpPr/>
          <p:nvPr/>
        </p:nvCxnSpPr>
        <p:spPr>
          <a:xfrm flipH="1">
            <a:off x="4232970" y="2242227"/>
            <a:ext cx="2073054" cy="21481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032532" y="3512300"/>
            <a:ext cx="1425892" cy="8780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11539902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430773"/>
            <a:ext cx="7520940" cy="548640"/>
          </a:xfrm>
        </p:spPr>
        <p:txBody>
          <a:bodyPr/>
          <a:lstStyle/>
          <a:p>
            <a:r>
              <a:rPr lang="en-US" dirty="0" smtClean="0"/>
              <a:t>Color slider exercise</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sp>
        <p:nvSpPr>
          <p:cNvPr id="8" name="Content Placeholder 7"/>
          <p:cNvSpPr>
            <a:spLocks noGrp="1"/>
          </p:cNvSpPr>
          <p:nvPr>
            <p:ph idx="1"/>
          </p:nvPr>
        </p:nvSpPr>
        <p:spPr>
          <a:xfrm>
            <a:off x="896001" y="3040071"/>
            <a:ext cx="7520940" cy="1999235"/>
          </a:xfrm>
        </p:spPr>
        <p:txBody>
          <a:bodyPr>
            <a:normAutofit lnSpcReduction="10000"/>
          </a:bodyPr>
          <a:lstStyle/>
          <a:p>
            <a:r>
              <a:rPr lang="en-US" b="0" dirty="0" smtClean="0"/>
              <a:t>Do this exercise to see how the sliders work to create a color and then create different SHADES of the color </a:t>
            </a:r>
          </a:p>
          <a:p>
            <a:r>
              <a:rPr lang="en-US" b="0" dirty="0" smtClean="0"/>
              <a:t>Use the ruler to create a circle shape. Tap the color mixer and move the second and third sliders to 100.  Move the top hue slider to RED (0)  then tap the roller and fill the circle with red</a:t>
            </a:r>
          </a:p>
          <a:p>
            <a:r>
              <a:rPr lang="en-US" b="0" dirty="0" smtClean="0"/>
              <a:t>Draw a triangle, slide the second slider (saturation) to half way and fill the triangle</a:t>
            </a:r>
          </a:p>
          <a:p>
            <a:r>
              <a:rPr lang="en-US" b="0" dirty="0" smtClean="0"/>
              <a:t>Draw a square, then move the third slider to half way and fill with the roller</a:t>
            </a:r>
            <a:endParaRPr lang="en-US" b="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001" y="1052847"/>
            <a:ext cx="2523885" cy="189291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1787" y="1052847"/>
            <a:ext cx="2523885" cy="189291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5672" y="1102180"/>
            <a:ext cx="2523885" cy="1892913"/>
          </a:xfrm>
          <a:prstGeom prst="rect">
            <a:avLst/>
          </a:prstGeom>
        </p:spPr>
      </p:pic>
      <p:sp>
        <p:nvSpPr>
          <p:cNvPr id="12" name="TextBox 11"/>
          <p:cNvSpPr txBox="1"/>
          <p:nvPr/>
        </p:nvSpPr>
        <p:spPr>
          <a:xfrm>
            <a:off x="1630477" y="1177253"/>
            <a:ext cx="1750212" cy="369332"/>
          </a:xfrm>
          <a:prstGeom prst="rect">
            <a:avLst/>
          </a:prstGeom>
          <a:noFill/>
        </p:spPr>
        <p:txBody>
          <a:bodyPr wrap="square" rtlCol="0">
            <a:spAutoFit/>
          </a:bodyPr>
          <a:lstStyle/>
          <a:p>
            <a:r>
              <a:rPr lang="en-US" dirty="0" smtClean="0"/>
              <a:t>HUE SLIDER</a:t>
            </a:r>
            <a:endParaRPr lang="en-US" dirty="0"/>
          </a:p>
        </p:txBody>
      </p:sp>
      <p:sp>
        <p:nvSpPr>
          <p:cNvPr id="27" name="TextBox 26"/>
          <p:cNvSpPr txBox="1"/>
          <p:nvPr/>
        </p:nvSpPr>
        <p:spPr>
          <a:xfrm>
            <a:off x="672267" y="5033251"/>
            <a:ext cx="2675194" cy="1107996"/>
          </a:xfrm>
          <a:prstGeom prst="rect">
            <a:avLst/>
          </a:prstGeom>
          <a:noFill/>
        </p:spPr>
        <p:txBody>
          <a:bodyPr wrap="square" rtlCol="0">
            <a:spAutoFit/>
          </a:bodyPr>
          <a:lstStyle/>
          <a:p>
            <a:pPr algn="ctr"/>
            <a:r>
              <a:rPr lang="en-US" sz="6600" dirty="0" smtClean="0">
                <a:solidFill>
                  <a:srgbClr val="FFFFFF"/>
                </a:solidFill>
              </a:rPr>
              <a:t>14</a:t>
            </a:r>
            <a:endParaRPr lang="en-US" sz="6600" dirty="0">
              <a:solidFill>
                <a:srgbClr val="FFFFFF"/>
              </a:solidFill>
            </a:endParaRPr>
          </a:p>
        </p:txBody>
      </p:sp>
      <p:sp>
        <p:nvSpPr>
          <p:cNvPr id="17" name="TextBox 16"/>
          <p:cNvSpPr txBox="1"/>
          <p:nvPr/>
        </p:nvSpPr>
        <p:spPr>
          <a:xfrm>
            <a:off x="3585808" y="1154032"/>
            <a:ext cx="2146311" cy="369332"/>
          </a:xfrm>
          <a:prstGeom prst="rect">
            <a:avLst/>
          </a:prstGeom>
          <a:noFill/>
        </p:spPr>
        <p:txBody>
          <a:bodyPr wrap="square" rtlCol="0">
            <a:spAutoFit/>
          </a:bodyPr>
          <a:lstStyle/>
          <a:p>
            <a:r>
              <a:rPr lang="en-US" dirty="0" smtClean="0"/>
              <a:t>SATURATION SLIDER</a:t>
            </a:r>
            <a:endParaRPr lang="en-US" dirty="0"/>
          </a:p>
        </p:txBody>
      </p:sp>
      <p:sp>
        <p:nvSpPr>
          <p:cNvPr id="19" name="TextBox 18"/>
          <p:cNvSpPr txBox="1"/>
          <p:nvPr/>
        </p:nvSpPr>
        <p:spPr>
          <a:xfrm>
            <a:off x="6266690" y="1161569"/>
            <a:ext cx="2312867" cy="369332"/>
          </a:xfrm>
          <a:prstGeom prst="rect">
            <a:avLst/>
          </a:prstGeom>
          <a:noFill/>
        </p:spPr>
        <p:txBody>
          <a:bodyPr wrap="square" rtlCol="0">
            <a:spAutoFit/>
          </a:bodyPr>
          <a:lstStyle/>
          <a:p>
            <a:r>
              <a:rPr lang="en-US" dirty="0" smtClean="0"/>
              <a:t>BRIGHTNESS SLIDER</a:t>
            </a:r>
            <a:endParaRPr lang="en-US" dirty="0"/>
          </a:p>
        </p:txBody>
      </p:sp>
      <p:cxnSp>
        <p:nvCxnSpPr>
          <p:cNvPr id="7" name="Elbow Connector 6"/>
          <p:cNvCxnSpPr/>
          <p:nvPr/>
        </p:nvCxnSpPr>
        <p:spPr>
          <a:xfrm rot="16200000" flipH="1">
            <a:off x="1795400" y="1640347"/>
            <a:ext cx="540268" cy="352746"/>
          </a:xfrm>
          <a:prstGeom prst="bentConnector3">
            <a:avLst>
              <a:gd name="adj1" fmla="val 9933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p:nvPr/>
        </p:nvCxnSpPr>
        <p:spPr>
          <a:xfrm rot="16200000" flipH="1">
            <a:off x="4204041" y="1563591"/>
            <a:ext cx="779038" cy="604504"/>
          </a:xfrm>
          <a:prstGeom prst="bentConnector3">
            <a:avLst>
              <a:gd name="adj1" fmla="val 10031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16200000" flipH="1">
            <a:off x="6612133" y="1678394"/>
            <a:ext cx="899490" cy="604504"/>
          </a:xfrm>
          <a:prstGeom prst="bentConnector3">
            <a:avLst>
              <a:gd name="adj1" fmla="val 98810"/>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3661627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eyedropper</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478" y="1419746"/>
            <a:ext cx="4200312" cy="3150234"/>
          </a:xfrm>
          <a:prstGeom prst="rect">
            <a:avLst/>
          </a:prstGeom>
        </p:spPr>
      </p:pic>
      <p:sp>
        <p:nvSpPr>
          <p:cNvPr id="27" name="TextBox 26"/>
          <p:cNvSpPr txBox="1"/>
          <p:nvPr/>
        </p:nvSpPr>
        <p:spPr>
          <a:xfrm>
            <a:off x="595751" y="5033816"/>
            <a:ext cx="2675194" cy="1107996"/>
          </a:xfrm>
          <a:prstGeom prst="rect">
            <a:avLst/>
          </a:prstGeom>
          <a:noFill/>
        </p:spPr>
        <p:txBody>
          <a:bodyPr wrap="square" rtlCol="0">
            <a:spAutoFit/>
          </a:bodyPr>
          <a:lstStyle/>
          <a:p>
            <a:pPr algn="ctr"/>
            <a:r>
              <a:rPr lang="en-US" sz="6600" dirty="0" smtClean="0">
                <a:solidFill>
                  <a:srgbClr val="FFFFFF"/>
                </a:solidFill>
              </a:rPr>
              <a:t>15</a:t>
            </a:r>
            <a:endParaRPr lang="en-US" sz="6600" dirty="0">
              <a:solidFill>
                <a:srgbClr val="FFFFFF"/>
              </a:solidFill>
            </a:endParaRPr>
          </a:p>
        </p:txBody>
      </p:sp>
      <p:cxnSp>
        <p:nvCxnSpPr>
          <p:cNvPr id="10" name="Straight Arrow Connector 9"/>
          <p:cNvCxnSpPr/>
          <p:nvPr/>
        </p:nvCxnSpPr>
        <p:spPr>
          <a:xfrm flipH="1">
            <a:off x="4728617" y="2069749"/>
            <a:ext cx="1824648" cy="6899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740221" y="3543659"/>
            <a:ext cx="3041468" cy="6428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6835463" y="1865909"/>
            <a:ext cx="2022420" cy="2062103"/>
          </a:xfrm>
          <a:prstGeom prst="rect">
            <a:avLst/>
          </a:prstGeom>
        </p:spPr>
        <p:txBody>
          <a:bodyPr wrap="square">
            <a:spAutoFit/>
          </a:bodyPr>
          <a:lstStyle/>
          <a:p>
            <a:r>
              <a:rPr lang="en-US" sz="1600" b="0" dirty="0" smtClean="0"/>
              <a:t>Now move the circle that appears on the page around to select the color you want and then tap the mixing bowl to save the color so you can reuse it</a:t>
            </a:r>
          </a:p>
        </p:txBody>
      </p:sp>
      <p:sp>
        <p:nvSpPr>
          <p:cNvPr id="17" name="TextBox 16"/>
          <p:cNvSpPr txBox="1"/>
          <p:nvPr/>
        </p:nvSpPr>
        <p:spPr>
          <a:xfrm>
            <a:off x="423297" y="1724790"/>
            <a:ext cx="1620016" cy="2308324"/>
          </a:xfrm>
          <a:prstGeom prst="rect">
            <a:avLst/>
          </a:prstGeom>
          <a:noFill/>
        </p:spPr>
        <p:txBody>
          <a:bodyPr wrap="square" rtlCol="0">
            <a:spAutoFit/>
          </a:bodyPr>
          <a:lstStyle/>
          <a:p>
            <a:r>
              <a:rPr lang="en-US" b="0" dirty="0" smtClean="0"/>
              <a:t>Pick up a color from the page by tapping the color mixer and then lightly tap the </a:t>
            </a:r>
            <a:r>
              <a:rPr lang="en-US" b="0" dirty="0" smtClean="0"/>
              <a:t>eyedropper</a:t>
            </a:r>
            <a:endParaRPr lang="en-US" b="0" dirty="0" smtClean="0"/>
          </a:p>
          <a:p>
            <a:endParaRPr lang="en-US" dirty="0"/>
          </a:p>
        </p:txBody>
      </p:sp>
      <p:sp>
        <p:nvSpPr>
          <p:cNvPr id="11"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29654164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the color</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511" y="1184549"/>
            <a:ext cx="4200312" cy="3150234"/>
          </a:xfrm>
          <a:prstGeom prst="rect">
            <a:avLst/>
          </a:prstGeom>
        </p:spPr>
      </p:pic>
      <p:sp>
        <p:nvSpPr>
          <p:cNvPr id="27" name="TextBox 26"/>
          <p:cNvSpPr txBox="1"/>
          <p:nvPr/>
        </p:nvSpPr>
        <p:spPr>
          <a:xfrm>
            <a:off x="595751" y="5033816"/>
            <a:ext cx="2675194" cy="1107996"/>
          </a:xfrm>
          <a:prstGeom prst="rect">
            <a:avLst/>
          </a:prstGeom>
          <a:noFill/>
        </p:spPr>
        <p:txBody>
          <a:bodyPr wrap="square" rtlCol="0">
            <a:spAutoFit/>
          </a:bodyPr>
          <a:lstStyle/>
          <a:p>
            <a:pPr algn="ctr"/>
            <a:r>
              <a:rPr lang="en-US" sz="6600" dirty="0" smtClean="0">
                <a:solidFill>
                  <a:srgbClr val="FFFFFF"/>
                </a:solidFill>
              </a:rPr>
              <a:t>16</a:t>
            </a:r>
            <a:endParaRPr lang="en-US" sz="6600" dirty="0">
              <a:solidFill>
                <a:srgbClr val="FFFFFF"/>
              </a:solidFill>
            </a:endParaRPr>
          </a:p>
        </p:txBody>
      </p:sp>
      <p:sp>
        <p:nvSpPr>
          <p:cNvPr id="16" name="Rectangle 15"/>
          <p:cNvSpPr/>
          <p:nvPr/>
        </p:nvSpPr>
        <p:spPr>
          <a:xfrm>
            <a:off x="5698831" y="1865909"/>
            <a:ext cx="2892531" cy="2800766"/>
          </a:xfrm>
          <a:prstGeom prst="rect">
            <a:avLst/>
          </a:prstGeom>
        </p:spPr>
        <p:txBody>
          <a:bodyPr wrap="square">
            <a:spAutoFit/>
          </a:bodyPr>
          <a:lstStyle/>
          <a:p>
            <a:r>
              <a:rPr lang="en-US" sz="1600" b="0" dirty="0" smtClean="0"/>
              <a:t>Save the color to the color palette by taping the white circle in the color mixer and lightly holding down on it until it gets large </a:t>
            </a:r>
            <a:endParaRPr lang="en-US" sz="1600" b="0" dirty="0" smtClean="0"/>
          </a:p>
          <a:p>
            <a:r>
              <a:rPr lang="en-US" sz="1600" b="0" dirty="0" smtClean="0"/>
              <a:t>Then drag </a:t>
            </a:r>
            <a:r>
              <a:rPr lang="en-US" sz="1600" b="0" dirty="0" smtClean="0"/>
              <a:t>and drop it into one of the empty color </a:t>
            </a:r>
            <a:r>
              <a:rPr lang="en-US" sz="1600" b="0" dirty="0" smtClean="0"/>
              <a:t>pots</a:t>
            </a:r>
            <a:endParaRPr lang="en-US" sz="1600" dirty="0"/>
          </a:p>
          <a:p>
            <a:endParaRPr lang="en-US" sz="1600" b="0" dirty="0" smtClean="0"/>
          </a:p>
          <a:p>
            <a:r>
              <a:rPr lang="en-US" sz="1600" b="0" i="1" dirty="0" smtClean="0"/>
              <a:t>NOTE</a:t>
            </a:r>
            <a:r>
              <a:rPr lang="en-US" sz="1600" b="0" i="1" dirty="0" smtClean="0"/>
              <a:t>: Once the pots are filled, you </a:t>
            </a:r>
            <a:r>
              <a:rPr lang="en-US" sz="1600" b="0" i="1" dirty="0" smtClean="0"/>
              <a:t>can </a:t>
            </a:r>
            <a:r>
              <a:rPr lang="en-US" sz="1600" b="0" i="1" dirty="0" smtClean="0"/>
              <a:t>cover up old colors with new colors.</a:t>
            </a:r>
          </a:p>
        </p:txBody>
      </p:sp>
      <p:sp>
        <p:nvSpPr>
          <p:cNvPr id="3" name="Freeform 2"/>
          <p:cNvSpPr/>
          <p:nvPr/>
        </p:nvSpPr>
        <p:spPr>
          <a:xfrm>
            <a:off x="3605864" y="3214381"/>
            <a:ext cx="893627" cy="660596"/>
          </a:xfrm>
          <a:custGeom>
            <a:avLst/>
            <a:gdLst>
              <a:gd name="connsiteX0" fmla="*/ 0 w 862271"/>
              <a:gd name="connsiteY0" fmla="*/ 345106 h 345106"/>
              <a:gd name="connsiteX1" fmla="*/ 156776 w 862271"/>
              <a:gd name="connsiteY1" fmla="*/ 148 h 345106"/>
              <a:gd name="connsiteX2" fmla="*/ 862271 w 862271"/>
              <a:gd name="connsiteY2" fmla="*/ 298067 h 345106"/>
            </a:gdLst>
            <a:ahLst/>
            <a:cxnLst>
              <a:cxn ang="0">
                <a:pos x="connsiteX0" y="connsiteY0"/>
              </a:cxn>
              <a:cxn ang="0">
                <a:pos x="connsiteX1" y="connsiteY1"/>
              </a:cxn>
              <a:cxn ang="0">
                <a:pos x="connsiteX2" y="connsiteY2"/>
              </a:cxn>
            </a:cxnLst>
            <a:rect l="l" t="t" r="r" b="b"/>
            <a:pathLst>
              <a:path w="862271" h="345106">
                <a:moveTo>
                  <a:pt x="0" y="345106"/>
                </a:moveTo>
                <a:cubicBezTo>
                  <a:pt x="6532" y="176547"/>
                  <a:pt x="13064" y="7988"/>
                  <a:pt x="156776" y="148"/>
                </a:cubicBezTo>
                <a:cubicBezTo>
                  <a:pt x="300488" y="-7692"/>
                  <a:pt x="862271" y="298067"/>
                  <a:pt x="862271" y="298067"/>
                </a:cubicBezTo>
              </a:path>
            </a:pathLst>
          </a:custGeom>
          <a:ln>
            <a:solidFill>
              <a:srgbClr val="4F81BD"/>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 name="Chevron 4"/>
          <p:cNvSpPr/>
          <p:nvPr/>
        </p:nvSpPr>
        <p:spPr>
          <a:xfrm rot="3737571" flipV="1">
            <a:off x="4351487" y="3671977"/>
            <a:ext cx="211668" cy="15075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39819890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or insert a photo</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822" y="1227235"/>
            <a:ext cx="4843748" cy="3632811"/>
          </a:xfrm>
          <a:prstGeom prst="rect">
            <a:avLst/>
          </a:prstGeom>
        </p:spPr>
      </p:pic>
      <p:sp>
        <p:nvSpPr>
          <p:cNvPr id="27" name="TextBox 26"/>
          <p:cNvSpPr txBox="1"/>
          <p:nvPr/>
        </p:nvSpPr>
        <p:spPr>
          <a:xfrm>
            <a:off x="595751" y="5033816"/>
            <a:ext cx="2675194" cy="1107996"/>
          </a:xfrm>
          <a:prstGeom prst="rect">
            <a:avLst/>
          </a:prstGeom>
          <a:noFill/>
        </p:spPr>
        <p:txBody>
          <a:bodyPr wrap="square" rtlCol="0">
            <a:spAutoFit/>
          </a:bodyPr>
          <a:lstStyle/>
          <a:p>
            <a:pPr algn="ctr"/>
            <a:r>
              <a:rPr lang="en-US" sz="6600" dirty="0" smtClean="0">
                <a:solidFill>
                  <a:srgbClr val="FFFFFF"/>
                </a:solidFill>
              </a:rPr>
              <a:t>17</a:t>
            </a:r>
            <a:endParaRPr lang="en-US" sz="6600" dirty="0">
              <a:solidFill>
                <a:srgbClr val="FFFFFF"/>
              </a:solidFill>
            </a:endParaRPr>
          </a:p>
        </p:txBody>
      </p:sp>
      <p:sp>
        <p:nvSpPr>
          <p:cNvPr id="16" name="Rectangle 15"/>
          <p:cNvSpPr/>
          <p:nvPr/>
        </p:nvSpPr>
        <p:spPr>
          <a:xfrm>
            <a:off x="7549201" y="2890489"/>
            <a:ext cx="1434431" cy="830997"/>
          </a:xfrm>
          <a:prstGeom prst="rect">
            <a:avLst/>
          </a:prstGeom>
        </p:spPr>
        <p:txBody>
          <a:bodyPr wrap="square">
            <a:spAutoFit/>
          </a:bodyPr>
          <a:lstStyle/>
          <a:p>
            <a:r>
              <a:rPr lang="en-US" sz="1600" dirty="0" smtClean="0"/>
              <a:t>Take a photo using this button</a:t>
            </a:r>
            <a:endParaRPr lang="en-US" sz="1600" b="0" i="1" dirty="0" smtClean="0"/>
          </a:p>
        </p:txBody>
      </p:sp>
      <p:sp>
        <p:nvSpPr>
          <p:cNvPr id="7" name="TextBox 6"/>
          <p:cNvSpPr txBox="1"/>
          <p:nvPr/>
        </p:nvSpPr>
        <p:spPr>
          <a:xfrm>
            <a:off x="3380689" y="1827727"/>
            <a:ext cx="2563435" cy="923330"/>
          </a:xfrm>
          <a:prstGeom prst="rect">
            <a:avLst/>
          </a:prstGeom>
          <a:noFill/>
        </p:spPr>
        <p:txBody>
          <a:bodyPr wrap="square" rtlCol="0">
            <a:spAutoFit/>
          </a:bodyPr>
          <a:lstStyle/>
          <a:p>
            <a:r>
              <a:rPr lang="en-US" dirty="0" smtClean="0">
                <a:solidFill>
                  <a:schemeClr val="bg1"/>
                </a:solidFill>
              </a:rPr>
              <a:t>Tap the camera icon </a:t>
            </a:r>
          </a:p>
          <a:p>
            <a:pPr marL="285750" indent="-285750">
              <a:buFont typeface="Arial"/>
              <a:buChar char="•"/>
            </a:pPr>
            <a:r>
              <a:rPr lang="en-US" dirty="0" smtClean="0">
                <a:solidFill>
                  <a:schemeClr val="bg1"/>
                </a:solidFill>
              </a:rPr>
              <a:t>To take a photo</a:t>
            </a:r>
          </a:p>
          <a:p>
            <a:pPr marL="285750" indent="-285750">
              <a:buFont typeface="Arial"/>
              <a:buChar char="•"/>
            </a:pPr>
            <a:r>
              <a:rPr lang="en-US" dirty="0" smtClean="0">
                <a:solidFill>
                  <a:schemeClr val="bg1"/>
                </a:solidFill>
              </a:rPr>
              <a:t>Or insert a photo </a:t>
            </a:r>
            <a:endParaRPr lang="en-US" dirty="0">
              <a:solidFill>
                <a:schemeClr val="bg1"/>
              </a:solidFill>
            </a:endParaRPr>
          </a:p>
        </p:txBody>
      </p:sp>
      <p:cxnSp>
        <p:nvCxnSpPr>
          <p:cNvPr id="10" name="Straight Arrow Connector 9"/>
          <p:cNvCxnSpPr/>
          <p:nvPr/>
        </p:nvCxnSpPr>
        <p:spPr>
          <a:xfrm flipH="1">
            <a:off x="7043570" y="3051266"/>
            <a:ext cx="5644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656517" y="3051266"/>
            <a:ext cx="0" cy="6702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22854" y="2394274"/>
            <a:ext cx="1434431" cy="2308324"/>
          </a:xfrm>
          <a:prstGeom prst="rect">
            <a:avLst/>
          </a:prstGeom>
        </p:spPr>
        <p:txBody>
          <a:bodyPr wrap="square">
            <a:spAutoFit/>
          </a:bodyPr>
          <a:lstStyle/>
          <a:p>
            <a:r>
              <a:rPr lang="en-US" sz="1600" dirty="0" smtClean="0"/>
              <a:t>Recent photos are shown below  </a:t>
            </a:r>
          </a:p>
          <a:p>
            <a:endParaRPr lang="en-US" sz="1600" i="1" dirty="0" smtClean="0"/>
          </a:p>
          <a:p>
            <a:endParaRPr lang="en-US" sz="1600" i="1" dirty="0" smtClean="0"/>
          </a:p>
          <a:p>
            <a:endParaRPr lang="en-US" sz="1600" i="1" dirty="0"/>
          </a:p>
          <a:p>
            <a:r>
              <a:rPr lang="en-US" sz="1600" dirty="0" smtClean="0"/>
              <a:t>To access your camera roll tap here</a:t>
            </a:r>
          </a:p>
        </p:txBody>
      </p:sp>
      <p:cxnSp>
        <p:nvCxnSpPr>
          <p:cNvPr id="19" name="Straight Arrow Connector 18"/>
          <p:cNvCxnSpPr/>
          <p:nvPr/>
        </p:nvCxnSpPr>
        <p:spPr>
          <a:xfrm>
            <a:off x="1540413" y="4432861"/>
            <a:ext cx="8466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Curved Connector 45"/>
          <p:cNvCxnSpPr/>
          <p:nvPr/>
        </p:nvCxnSpPr>
        <p:spPr>
          <a:xfrm>
            <a:off x="1149048" y="3051266"/>
            <a:ext cx="1496995" cy="126401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35809383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Adjust and reposition photo</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51" y="5989725"/>
            <a:ext cx="2465178" cy="8682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923" y="1116819"/>
            <a:ext cx="4843748" cy="3632811"/>
          </a:xfrm>
          <a:prstGeom prst="rect">
            <a:avLst/>
          </a:prstGeom>
        </p:spPr>
      </p:pic>
      <p:sp>
        <p:nvSpPr>
          <p:cNvPr id="27" name="TextBox 26"/>
          <p:cNvSpPr txBox="1"/>
          <p:nvPr/>
        </p:nvSpPr>
        <p:spPr>
          <a:xfrm>
            <a:off x="595751" y="5033816"/>
            <a:ext cx="2675194" cy="1107996"/>
          </a:xfrm>
          <a:prstGeom prst="rect">
            <a:avLst/>
          </a:prstGeom>
          <a:noFill/>
        </p:spPr>
        <p:txBody>
          <a:bodyPr wrap="square" rtlCol="0">
            <a:spAutoFit/>
          </a:bodyPr>
          <a:lstStyle/>
          <a:p>
            <a:pPr algn="ctr"/>
            <a:r>
              <a:rPr lang="en-US" sz="6600" dirty="0" smtClean="0">
                <a:solidFill>
                  <a:srgbClr val="FFFFFF"/>
                </a:solidFill>
              </a:rPr>
              <a:t>18</a:t>
            </a:r>
            <a:endParaRPr lang="en-US" sz="6600" dirty="0">
              <a:solidFill>
                <a:srgbClr val="FFFFFF"/>
              </a:solidFill>
            </a:endParaRPr>
          </a:p>
        </p:txBody>
      </p:sp>
      <p:sp>
        <p:nvSpPr>
          <p:cNvPr id="18" name="Rectangle 17"/>
          <p:cNvSpPr/>
          <p:nvPr/>
        </p:nvSpPr>
        <p:spPr>
          <a:xfrm>
            <a:off x="915511" y="1622638"/>
            <a:ext cx="2223189" cy="3293209"/>
          </a:xfrm>
          <a:prstGeom prst="rect">
            <a:avLst/>
          </a:prstGeom>
        </p:spPr>
        <p:txBody>
          <a:bodyPr wrap="square">
            <a:spAutoFit/>
          </a:bodyPr>
          <a:lstStyle/>
          <a:p>
            <a:r>
              <a:rPr lang="en-US" sz="1600" dirty="0" smtClean="0"/>
              <a:t>Resize the photo using your thumb and forefinger to move it around, make it smaller or larger and place is where you want</a:t>
            </a:r>
          </a:p>
          <a:p>
            <a:endParaRPr lang="en-US" sz="1600" i="1" dirty="0" smtClean="0"/>
          </a:p>
          <a:p>
            <a:endParaRPr lang="en-US" sz="1600" i="1" dirty="0"/>
          </a:p>
          <a:p>
            <a:r>
              <a:rPr lang="en-US" sz="1600" dirty="0" smtClean="0"/>
              <a:t>You can delete the photo by tapping the trash can icon</a:t>
            </a:r>
          </a:p>
          <a:p>
            <a:endParaRPr lang="en-US" sz="1600" i="1" dirty="0" smtClean="0"/>
          </a:p>
          <a:p>
            <a:endParaRPr lang="en-US" sz="1600" i="1" dirty="0"/>
          </a:p>
        </p:txBody>
      </p:sp>
      <p:cxnSp>
        <p:nvCxnSpPr>
          <p:cNvPr id="46" name="Curved Connector 45"/>
          <p:cNvCxnSpPr/>
          <p:nvPr/>
        </p:nvCxnSpPr>
        <p:spPr>
          <a:xfrm flipV="1">
            <a:off x="2692784" y="2057694"/>
            <a:ext cx="2057804" cy="893627"/>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092310" y="4338795"/>
            <a:ext cx="1565613" cy="11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10396665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 the page</a:t>
            </a:r>
            <a:endParaRPr lang="en-US" dirty="0"/>
          </a:p>
        </p:txBody>
      </p:sp>
      <p:sp>
        <p:nvSpPr>
          <p:cNvPr id="3" name="Content Placeholder 2"/>
          <p:cNvSpPr>
            <a:spLocks noGrp="1"/>
          </p:cNvSpPr>
          <p:nvPr>
            <p:ph idx="1"/>
          </p:nvPr>
        </p:nvSpPr>
        <p:spPr>
          <a:xfrm>
            <a:off x="822960" y="1325075"/>
            <a:ext cx="2934815" cy="3579849"/>
          </a:xfrm>
        </p:spPr>
        <p:txBody>
          <a:bodyPr/>
          <a:lstStyle/>
          <a:p>
            <a:r>
              <a:rPr lang="en-US" b="0" dirty="0"/>
              <a:t>Tap the </a:t>
            </a:r>
            <a:r>
              <a:rPr lang="en-US" b="0" dirty="0" smtClean="0"/>
              <a:t>Text Tool </a:t>
            </a:r>
          </a:p>
          <a:p>
            <a:r>
              <a:rPr lang="en-US" b="0" dirty="0" smtClean="0"/>
              <a:t>Type in </a:t>
            </a:r>
            <a:r>
              <a:rPr lang="en-US" b="0" dirty="0"/>
              <a:t>the name of your </a:t>
            </a:r>
            <a:r>
              <a:rPr lang="en-US" b="0" dirty="0" smtClean="0"/>
              <a:t>page.</a:t>
            </a:r>
            <a:endParaRPr lang="en-US" b="0" dirty="0"/>
          </a:p>
          <a:p>
            <a:r>
              <a:rPr lang="en-US" b="0" dirty="0" smtClean="0"/>
              <a:t>Press </a:t>
            </a:r>
            <a:r>
              <a:rPr lang="en-US" b="0" dirty="0"/>
              <a:t>return when done. </a:t>
            </a:r>
          </a:p>
          <a:p>
            <a:endParaRPr lang="en-US" b="0" dirty="0"/>
          </a:p>
          <a:p>
            <a:r>
              <a:rPr lang="en-US" b="0" dirty="0"/>
              <a:t>Your page will now have a title.</a:t>
            </a:r>
          </a:p>
          <a:p>
            <a:endParaRPr lang="en-US" dirty="0"/>
          </a:p>
        </p:txBody>
      </p:sp>
      <p:pic>
        <p:nvPicPr>
          <p:cNvPr id="5" name="Picture 4" descr="IMG_4060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5391" y="1325075"/>
            <a:ext cx="4473869" cy="3355402"/>
          </a:xfrm>
          <a:prstGeom prst="rect">
            <a:avLst/>
          </a:prstGeom>
        </p:spPr>
      </p:pic>
      <p:sp>
        <p:nvSpPr>
          <p:cNvPr id="24" name="TextBox 23"/>
          <p:cNvSpPr txBox="1"/>
          <p:nvPr/>
        </p:nvSpPr>
        <p:spPr>
          <a:xfrm>
            <a:off x="6996535" y="2158692"/>
            <a:ext cx="1622725" cy="369332"/>
          </a:xfrm>
          <a:prstGeom prst="rect">
            <a:avLst/>
          </a:prstGeom>
          <a:noFill/>
        </p:spPr>
        <p:txBody>
          <a:bodyPr wrap="square" rtlCol="0">
            <a:spAutoFit/>
          </a:bodyPr>
          <a:lstStyle/>
          <a:p>
            <a:r>
              <a:rPr lang="en-US" dirty="0" smtClean="0"/>
              <a:t>Text Tool</a:t>
            </a:r>
            <a:endParaRPr lang="en-US" dirty="0"/>
          </a:p>
        </p:txBody>
      </p:sp>
      <p:cxnSp>
        <p:nvCxnSpPr>
          <p:cNvPr id="26" name="Straight Arrow Connector 25"/>
          <p:cNvCxnSpPr/>
          <p:nvPr/>
        </p:nvCxnSpPr>
        <p:spPr>
          <a:xfrm>
            <a:off x="6396831" y="2551541"/>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4" idx="1"/>
          </p:cNvCxnSpPr>
          <p:nvPr/>
        </p:nvCxnSpPr>
        <p:spPr>
          <a:xfrm flipH="1">
            <a:off x="6255725" y="2343358"/>
            <a:ext cx="740810" cy="43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517514" y="2158692"/>
            <a:ext cx="1291868" cy="6162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95751" y="5033816"/>
            <a:ext cx="2675194" cy="1107996"/>
          </a:xfrm>
          <a:prstGeom prst="rect">
            <a:avLst/>
          </a:prstGeom>
          <a:noFill/>
        </p:spPr>
        <p:txBody>
          <a:bodyPr wrap="square" rtlCol="0">
            <a:spAutoFit/>
          </a:bodyPr>
          <a:lstStyle/>
          <a:p>
            <a:pPr algn="ctr"/>
            <a:r>
              <a:rPr lang="en-US" sz="6600" dirty="0" smtClean="0">
                <a:solidFill>
                  <a:srgbClr val="FFFFFF"/>
                </a:solidFill>
              </a:rPr>
              <a:t>19</a:t>
            </a:r>
            <a:endParaRPr lang="en-US" sz="6600" dirty="0">
              <a:solidFill>
                <a:srgbClr val="FFFFFF"/>
              </a:solidFill>
            </a:endParaRPr>
          </a:p>
        </p:txBody>
      </p:sp>
      <p:pic>
        <p:nvPicPr>
          <p:cNvPr id="33" name="Picture 32"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51" y="5989725"/>
            <a:ext cx="2465178" cy="868275"/>
          </a:xfrm>
          <a:prstGeom prst="rect">
            <a:avLst/>
          </a:prstGeom>
        </p:spPr>
      </p:pic>
      <p:sp>
        <p:nvSpPr>
          <p:cNvPr id="12"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873703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a:xfrm>
            <a:off x="822960" y="1100628"/>
            <a:ext cx="7520940" cy="3810039"/>
          </a:xfrm>
        </p:spPr>
        <p:txBody>
          <a:bodyPr numCol="2">
            <a:normAutofit fontScale="92500"/>
          </a:bodyPr>
          <a:lstStyle/>
          <a:p>
            <a:r>
              <a:rPr lang="en-US" dirty="0" smtClean="0"/>
              <a:t>Making a folder		3</a:t>
            </a:r>
          </a:p>
          <a:p>
            <a:r>
              <a:rPr lang="en-US" dirty="0" smtClean="0"/>
              <a:t>Opening a page		4</a:t>
            </a:r>
          </a:p>
          <a:p>
            <a:r>
              <a:rPr lang="en-US" dirty="0" smtClean="0"/>
              <a:t>Toolbar A			5</a:t>
            </a:r>
          </a:p>
          <a:p>
            <a:r>
              <a:rPr lang="en-US" dirty="0" smtClean="0"/>
              <a:t>Toolbar B			6</a:t>
            </a:r>
          </a:p>
          <a:p>
            <a:r>
              <a:rPr lang="en-US" dirty="0" smtClean="0"/>
              <a:t>Drawing Tools		7</a:t>
            </a:r>
          </a:p>
          <a:p>
            <a:r>
              <a:rPr lang="en-US" dirty="0" smtClean="0"/>
              <a:t>Ruler Tool			8</a:t>
            </a:r>
          </a:p>
          <a:p>
            <a:r>
              <a:rPr lang="en-US" dirty="0" smtClean="0"/>
              <a:t>Fill shapes with color		9</a:t>
            </a:r>
          </a:p>
          <a:p>
            <a:r>
              <a:rPr lang="en-US" dirty="0" smtClean="0"/>
              <a:t>Paint with the roller		10</a:t>
            </a:r>
          </a:p>
          <a:p>
            <a:r>
              <a:rPr lang="en-US" dirty="0" smtClean="0"/>
              <a:t>Fill the background with color	11</a:t>
            </a:r>
          </a:p>
          <a:p>
            <a:r>
              <a:rPr lang="en-US" dirty="0" smtClean="0"/>
              <a:t>Select and move an object	12</a:t>
            </a:r>
          </a:p>
          <a:p>
            <a:r>
              <a:rPr lang="en-US" dirty="0" smtClean="0"/>
              <a:t>Color picker		13</a:t>
            </a:r>
          </a:p>
          <a:p>
            <a:r>
              <a:rPr lang="en-US" dirty="0" smtClean="0"/>
              <a:t>Color Slider Exercise		14</a:t>
            </a:r>
          </a:p>
          <a:p>
            <a:r>
              <a:rPr lang="en-US" dirty="0" smtClean="0"/>
              <a:t>Eye dropper		15</a:t>
            </a:r>
          </a:p>
          <a:p>
            <a:r>
              <a:rPr lang="en-US" dirty="0" smtClean="0"/>
              <a:t>Save Color			16</a:t>
            </a:r>
          </a:p>
          <a:p>
            <a:r>
              <a:rPr lang="en-US" dirty="0" smtClean="0"/>
              <a:t>Insert photo		17</a:t>
            </a:r>
          </a:p>
          <a:p>
            <a:r>
              <a:rPr lang="en-US" dirty="0" smtClean="0"/>
              <a:t>Adjust and position photo	18</a:t>
            </a:r>
          </a:p>
          <a:p>
            <a:r>
              <a:rPr lang="en-US" dirty="0" smtClean="0"/>
              <a:t>Name a Page		19</a:t>
            </a:r>
          </a:p>
          <a:p>
            <a:r>
              <a:rPr lang="en-US" dirty="0" smtClean="0"/>
              <a:t>Save a page		20</a:t>
            </a:r>
          </a:p>
          <a:p>
            <a:r>
              <a:rPr lang="en-US" dirty="0" smtClean="0"/>
              <a:t>Duplicate or delete a page	21</a:t>
            </a:r>
          </a:p>
          <a:p>
            <a:r>
              <a:rPr lang="en-US" dirty="0" smtClean="0"/>
              <a:t>Share a page		22</a:t>
            </a:r>
          </a:p>
          <a:p>
            <a:r>
              <a:rPr lang="en-US" dirty="0" smtClean="0"/>
              <a:t>Save without a background	23</a:t>
            </a:r>
          </a:p>
          <a:p>
            <a:r>
              <a:rPr lang="en-US" dirty="0" smtClean="0"/>
              <a:t>More information		24	</a:t>
            </a:r>
            <a:endParaRPr lang="en-US" dirty="0"/>
          </a:p>
        </p:txBody>
      </p:sp>
      <p:pic>
        <p:nvPicPr>
          <p:cNvPr id="4" name="Picture 3" descr="Maa_logo-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19" y="5415393"/>
            <a:ext cx="3622246" cy="1275813"/>
          </a:xfrm>
          <a:prstGeom prst="rect">
            <a:avLst/>
          </a:prstGeom>
        </p:spPr>
      </p:pic>
      <p:sp>
        <p:nvSpPr>
          <p:cNvPr id="5" name="Footer Placeholder 4"/>
          <p:cNvSpPr>
            <a:spLocks noGrp="1"/>
          </p:cNvSpPr>
          <p:nvPr>
            <p:ph type="ftr" sz="quarter" idx="11"/>
          </p:nvPr>
        </p:nvSpPr>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10190197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and reopen page</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51" y="5989725"/>
            <a:ext cx="2465178" cy="8682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 y="1134915"/>
            <a:ext cx="5024368" cy="3768276"/>
          </a:xfrm>
          <a:prstGeom prst="rect">
            <a:avLst/>
          </a:prstGeom>
        </p:spPr>
      </p:pic>
      <p:sp>
        <p:nvSpPr>
          <p:cNvPr id="27" name="TextBox 26"/>
          <p:cNvSpPr txBox="1"/>
          <p:nvPr/>
        </p:nvSpPr>
        <p:spPr>
          <a:xfrm>
            <a:off x="595751" y="5033816"/>
            <a:ext cx="2675194" cy="1107996"/>
          </a:xfrm>
          <a:prstGeom prst="rect">
            <a:avLst/>
          </a:prstGeom>
          <a:noFill/>
        </p:spPr>
        <p:txBody>
          <a:bodyPr wrap="square" rtlCol="0">
            <a:spAutoFit/>
          </a:bodyPr>
          <a:lstStyle/>
          <a:p>
            <a:pPr algn="ctr"/>
            <a:r>
              <a:rPr lang="en-US" sz="6600" dirty="0" smtClean="0">
                <a:solidFill>
                  <a:srgbClr val="FFFFFF"/>
                </a:solidFill>
              </a:rPr>
              <a:t>20</a:t>
            </a:r>
            <a:endParaRPr lang="en-US" sz="6600" dirty="0">
              <a:solidFill>
                <a:srgbClr val="FFFFFF"/>
              </a:solidFill>
            </a:endParaRPr>
          </a:p>
        </p:txBody>
      </p:sp>
      <p:sp>
        <p:nvSpPr>
          <p:cNvPr id="18" name="Rectangle 17"/>
          <p:cNvSpPr/>
          <p:nvPr/>
        </p:nvSpPr>
        <p:spPr>
          <a:xfrm>
            <a:off x="6324596" y="1339541"/>
            <a:ext cx="2223189" cy="2800766"/>
          </a:xfrm>
          <a:prstGeom prst="rect">
            <a:avLst/>
          </a:prstGeom>
        </p:spPr>
        <p:txBody>
          <a:bodyPr wrap="square">
            <a:spAutoFit/>
          </a:bodyPr>
          <a:lstStyle/>
          <a:p>
            <a:r>
              <a:rPr lang="en-US" sz="1600" dirty="0" smtClean="0"/>
              <a:t>When you press the DONE button on the right of your toolbar it automatically saves the image in Paper 53 and you will see these three icons on the bottom.  To reopen the page tap the middle icon</a:t>
            </a:r>
          </a:p>
          <a:p>
            <a:endParaRPr lang="en-US" sz="1600" i="1" dirty="0" smtClean="0"/>
          </a:p>
          <a:p>
            <a:endParaRPr lang="en-US" sz="1600" i="1" dirty="0"/>
          </a:p>
        </p:txBody>
      </p:sp>
      <p:cxnSp>
        <p:nvCxnSpPr>
          <p:cNvPr id="46" name="Curved Connector 45"/>
          <p:cNvCxnSpPr/>
          <p:nvPr/>
        </p:nvCxnSpPr>
        <p:spPr>
          <a:xfrm rot="5400000">
            <a:off x="5466079" y="3824491"/>
            <a:ext cx="868855" cy="77118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9475055" y="4327036"/>
            <a:ext cx="1565613" cy="11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40892333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127" y="365760"/>
            <a:ext cx="7748149" cy="548640"/>
          </a:xfrm>
        </p:spPr>
        <p:txBody>
          <a:bodyPr/>
          <a:lstStyle/>
          <a:p>
            <a:r>
              <a:rPr lang="en-US" dirty="0" smtClean="0"/>
              <a:t>Delete, rotate, duplicate or move the page</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51" y="5989725"/>
            <a:ext cx="2465178" cy="8682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 y="1134915"/>
            <a:ext cx="5024368" cy="3768276"/>
          </a:xfrm>
          <a:prstGeom prst="rect">
            <a:avLst/>
          </a:prstGeom>
        </p:spPr>
      </p:pic>
      <p:sp>
        <p:nvSpPr>
          <p:cNvPr id="27" name="TextBox 26"/>
          <p:cNvSpPr txBox="1"/>
          <p:nvPr/>
        </p:nvSpPr>
        <p:spPr>
          <a:xfrm>
            <a:off x="595751" y="5033816"/>
            <a:ext cx="2675194" cy="1107996"/>
          </a:xfrm>
          <a:prstGeom prst="rect">
            <a:avLst/>
          </a:prstGeom>
          <a:noFill/>
        </p:spPr>
        <p:txBody>
          <a:bodyPr wrap="square" rtlCol="0">
            <a:spAutoFit/>
          </a:bodyPr>
          <a:lstStyle/>
          <a:p>
            <a:pPr algn="ctr"/>
            <a:r>
              <a:rPr lang="en-US" sz="6600" dirty="0" smtClean="0">
                <a:solidFill>
                  <a:srgbClr val="FFFFFF"/>
                </a:solidFill>
              </a:rPr>
              <a:t>21</a:t>
            </a:r>
            <a:endParaRPr lang="en-US" sz="6600" dirty="0">
              <a:solidFill>
                <a:srgbClr val="FFFFFF"/>
              </a:solidFill>
            </a:endParaRPr>
          </a:p>
        </p:txBody>
      </p:sp>
      <p:sp>
        <p:nvSpPr>
          <p:cNvPr id="18" name="Rectangle 17"/>
          <p:cNvSpPr/>
          <p:nvPr/>
        </p:nvSpPr>
        <p:spPr>
          <a:xfrm>
            <a:off x="6324596" y="1339541"/>
            <a:ext cx="2223189" cy="3046988"/>
          </a:xfrm>
          <a:prstGeom prst="rect">
            <a:avLst/>
          </a:prstGeom>
        </p:spPr>
        <p:txBody>
          <a:bodyPr wrap="square">
            <a:spAutoFit/>
          </a:bodyPr>
          <a:lstStyle/>
          <a:p>
            <a:r>
              <a:rPr lang="en-US" sz="1600" dirty="0" smtClean="0"/>
              <a:t>Tap the 3 dots and this window appears.</a:t>
            </a:r>
          </a:p>
          <a:p>
            <a:endParaRPr lang="en-US" sz="1600" dirty="0"/>
          </a:p>
          <a:p>
            <a:r>
              <a:rPr lang="en-US" sz="1600" dirty="0" smtClean="0"/>
              <a:t>You can delete the page</a:t>
            </a:r>
          </a:p>
          <a:p>
            <a:endParaRPr lang="en-US" sz="1600" dirty="0"/>
          </a:p>
          <a:p>
            <a:r>
              <a:rPr lang="en-US" sz="1600" dirty="0" smtClean="0"/>
              <a:t>Rotate the page</a:t>
            </a:r>
          </a:p>
          <a:p>
            <a:endParaRPr lang="en-US" sz="1600" dirty="0"/>
          </a:p>
          <a:p>
            <a:r>
              <a:rPr lang="en-US" sz="1600" dirty="0" smtClean="0"/>
              <a:t>Duplicate the page</a:t>
            </a:r>
          </a:p>
          <a:p>
            <a:endParaRPr lang="en-US" sz="1600" dirty="0"/>
          </a:p>
          <a:p>
            <a:r>
              <a:rPr lang="en-US" sz="1600" dirty="0" smtClean="0"/>
              <a:t>Move it to another grid (folder)</a:t>
            </a:r>
            <a:endParaRPr lang="en-US" sz="1600" dirty="0"/>
          </a:p>
        </p:txBody>
      </p:sp>
      <p:cxnSp>
        <p:nvCxnSpPr>
          <p:cNvPr id="46" name="Curved Connector 45"/>
          <p:cNvCxnSpPr/>
          <p:nvPr/>
        </p:nvCxnSpPr>
        <p:spPr>
          <a:xfrm rot="10800000" flipV="1">
            <a:off x="5244464" y="2575057"/>
            <a:ext cx="1080133" cy="10700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9475055" y="4327036"/>
            <a:ext cx="1565613" cy="11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Curved Connector 10"/>
          <p:cNvCxnSpPr/>
          <p:nvPr/>
        </p:nvCxnSpPr>
        <p:spPr>
          <a:xfrm rot="10800000" flipV="1">
            <a:off x="5244466" y="3045387"/>
            <a:ext cx="1080130" cy="88186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urved Connector 15"/>
          <p:cNvCxnSpPr/>
          <p:nvPr/>
        </p:nvCxnSpPr>
        <p:spPr>
          <a:xfrm rot="10800000" flipV="1">
            <a:off x="5307261" y="3503959"/>
            <a:ext cx="1017336" cy="634944"/>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urved Connector 19"/>
          <p:cNvCxnSpPr/>
          <p:nvPr/>
        </p:nvCxnSpPr>
        <p:spPr>
          <a:xfrm rot="10800000" flipV="1">
            <a:off x="5307262" y="3927255"/>
            <a:ext cx="1017334" cy="529364"/>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16695983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127" y="365760"/>
            <a:ext cx="7748149" cy="548640"/>
          </a:xfrm>
        </p:spPr>
        <p:txBody>
          <a:bodyPr/>
          <a:lstStyle/>
          <a:p>
            <a:r>
              <a:rPr lang="en-US" dirty="0" smtClean="0"/>
              <a:t>Share the page</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51" y="6011579"/>
            <a:ext cx="2465178" cy="8682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761" y="1067183"/>
            <a:ext cx="5024368" cy="3768276"/>
          </a:xfrm>
          <a:prstGeom prst="rect">
            <a:avLst/>
          </a:prstGeom>
        </p:spPr>
      </p:pic>
      <p:sp>
        <p:nvSpPr>
          <p:cNvPr id="27" name="TextBox 26"/>
          <p:cNvSpPr txBox="1"/>
          <p:nvPr/>
        </p:nvSpPr>
        <p:spPr>
          <a:xfrm>
            <a:off x="595751" y="5033816"/>
            <a:ext cx="2675194" cy="1107996"/>
          </a:xfrm>
          <a:prstGeom prst="rect">
            <a:avLst/>
          </a:prstGeom>
          <a:noFill/>
        </p:spPr>
        <p:txBody>
          <a:bodyPr wrap="square" rtlCol="0">
            <a:spAutoFit/>
          </a:bodyPr>
          <a:lstStyle/>
          <a:p>
            <a:pPr algn="ctr"/>
            <a:r>
              <a:rPr lang="en-US" sz="6600" dirty="0" smtClean="0">
                <a:solidFill>
                  <a:srgbClr val="FFFFFF"/>
                </a:solidFill>
              </a:rPr>
              <a:t>22</a:t>
            </a:r>
            <a:endParaRPr lang="en-US" sz="6600" dirty="0">
              <a:solidFill>
                <a:srgbClr val="FFFFFF"/>
              </a:solidFill>
            </a:endParaRPr>
          </a:p>
        </p:txBody>
      </p:sp>
      <p:sp>
        <p:nvSpPr>
          <p:cNvPr id="18" name="Rectangle 17"/>
          <p:cNvSpPr/>
          <p:nvPr/>
        </p:nvSpPr>
        <p:spPr>
          <a:xfrm>
            <a:off x="6324596" y="1674048"/>
            <a:ext cx="2223189" cy="2800766"/>
          </a:xfrm>
          <a:prstGeom prst="rect">
            <a:avLst/>
          </a:prstGeom>
        </p:spPr>
        <p:txBody>
          <a:bodyPr wrap="square">
            <a:spAutoFit/>
          </a:bodyPr>
          <a:lstStyle/>
          <a:p>
            <a:r>
              <a:rPr lang="en-US" sz="1600" dirty="0" smtClean="0"/>
              <a:t>The left hand share icon allows you to share in many ways</a:t>
            </a:r>
          </a:p>
          <a:p>
            <a:endParaRPr lang="en-US" sz="1600" dirty="0"/>
          </a:p>
          <a:p>
            <a:r>
              <a:rPr lang="en-US" sz="1600" dirty="0" smtClean="0"/>
              <a:t>Here you can save the page to your camera roll and from there save it to a common folder such as Schoology, Google Drive or Dropbox</a:t>
            </a:r>
            <a:endParaRPr lang="en-US" sz="1600" dirty="0"/>
          </a:p>
        </p:txBody>
      </p:sp>
      <p:cxnSp>
        <p:nvCxnSpPr>
          <p:cNvPr id="8" name="Straight Arrow Connector 7"/>
          <p:cNvCxnSpPr/>
          <p:nvPr/>
        </p:nvCxnSpPr>
        <p:spPr>
          <a:xfrm>
            <a:off x="9475055" y="4327036"/>
            <a:ext cx="1565613" cy="11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urved Connector 19"/>
          <p:cNvCxnSpPr/>
          <p:nvPr/>
        </p:nvCxnSpPr>
        <p:spPr>
          <a:xfrm rot="10800000" flipV="1">
            <a:off x="4244956" y="2375167"/>
            <a:ext cx="1810868" cy="1763736"/>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10715654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image without a background</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51" y="5989725"/>
            <a:ext cx="2465178" cy="868275"/>
          </a:xfrm>
          <a:prstGeom prst="rect">
            <a:avLst/>
          </a:prstGeom>
        </p:spPr>
      </p:pic>
      <p:sp>
        <p:nvSpPr>
          <p:cNvPr id="27" name="TextBox 26"/>
          <p:cNvSpPr txBox="1"/>
          <p:nvPr/>
        </p:nvSpPr>
        <p:spPr>
          <a:xfrm>
            <a:off x="595751" y="5033816"/>
            <a:ext cx="2675194" cy="1107996"/>
          </a:xfrm>
          <a:prstGeom prst="rect">
            <a:avLst/>
          </a:prstGeom>
          <a:noFill/>
        </p:spPr>
        <p:txBody>
          <a:bodyPr wrap="square" rtlCol="0">
            <a:spAutoFit/>
          </a:bodyPr>
          <a:lstStyle/>
          <a:p>
            <a:pPr algn="ctr"/>
            <a:r>
              <a:rPr lang="en-US" sz="6600" dirty="0" smtClean="0">
                <a:solidFill>
                  <a:srgbClr val="FFFFFF"/>
                </a:solidFill>
              </a:rPr>
              <a:t>23</a:t>
            </a:r>
            <a:endParaRPr lang="en-US" sz="6600" dirty="0">
              <a:solidFill>
                <a:srgbClr val="FFFFFF"/>
              </a:solidFill>
            </a:endParaRPr>
          </a:p>
        </p:txBody>
      </p:sp>
      <p:sp>
        <p:nvSpPr>
          <p:cNvPr id="18" name="Rectangle 17"/>
          <p:cNvSpPr/>
          <p:nvPr/>
        </p:nvSpPr>
        <p:spPr>
          <a:xfrm>
            <a:off x="5938235" y="1070003"/>
            <a:ext cx="2609550" cy="3785652"/>
          </a:xfrm>
          <a:prstGeom prst="rect">
            <a:avLst/>
          </a:prstGeom>
        </p:spPr>
        <p:txBody>
          <a:bodyPr wrap="square">
            <a:spAutoFit/>
          </a:bodyPr>
          <a:lstStyle/>
          <a:p>
            <a:r>
              <a:rPr lang="en-US" sz="1600" dirty="0" smtClean="0"/>
              <a:t>You can create an object and then save it without a background so you can import the object and then put different colors behind it.</a:t>
            </a:r>
          </a:p>
          <a:p>
            <a:pPr marL="342900" indent="-342900">
              <a:buFont typeface="Arial"/>
              <a:buChar char="•"/>
            </a:pPr>
            <a:r>
              <a:rPr lang="en-US" sz="1600" dirty="0" smtClean="0"/>
              <a:t>Tap the “X” on the top left of your screen</a:t>
            </a:r>
          </a:p>
          <a:p>
            <a:pPr marL="342900" indent="-342900">
              <a:buFont typeface="Arial"/>
              <a:buChar char="•"/>
            </a:pPr>
            <a:r>
              <a:rPr lang="en-US" sz="1600" dirty="0" smtClean="0"/>
              <a:t>Now tap the Happy Face and tap SETTINGS</a:t>
            </a:r>
          </a:p>
          <a:p>
            <a:pPr marL="342900" indent="-342900">
              <a:buFont typeface="Arial"/>
              <a:buChar char="•"/>
            </a:pPr>
            <a:r>
              <a:rPr lang="en-US" sz="1600" dirty="0" smtClean="0"/>
              <a:t>Tap APP Settings</a:t>
            </a:r>
          </a:p>
          <a:p>
            <a:pPr marL="342900" indent="-342900">
              <a:buFont typeface="Arial"/>
              <a:buChar char="•"/>
            </a:pPr>
            <a:r>
              <a:rPr lang="en-US" sz="1600" dirty="0" smtClean="0"/>
              <a:t>Finally slide SAVE WITHOUT A BACKGROUND so it is OFF (no color showing)</a:t>
            </a:r>
            <a:endParaRPr lang="en-US" sz="1600" dirty="0"/>
          </a:p>
        </p:txBody>
      </p:sp>
      <p:pic>
        <p:nvPicPr>
          <p:cNvPr id="5" name="Picture 4" descr="IMG_408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054" y="1070002"/>
            <a:ext cx="2151875" cy="1613906"/>
          </a:xfrm>
          <a:prstGeom prst="rect">
            <a:avLst/>
          </a:prstGeom>
        </p:spPr>
      </p:pic>
      <p:pic>
        <p:nvPicPr>
          <p:cNvPr id="6" name="Picture 5" descr="IMG_408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042" y="1070002"/>
            <a:ext cx="2151874" cy="1613906"/>
          </a:xfrm>
          <a:prstGeom prst="rect">
            <a:avLst/>
          </a:prstGeom>
        </p:spPr>
      </p:pic>
      <p:pic>
        <p:nvPicPr>
          <p:cNvPr id="10" name="Picture 9" descr="IMG_409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054" y="2951321"/>
            <a:ext cx="2261957" cy="1696468"/>
          </a:xfrm>
          <a:prstGeom prst="rect">
            <a:avLst/>
          </a:prstGeom>
        </p:spPr>
      </p:pic>
      <p:pic>
        <p:nvPicPr>
          <p:cNvPr id="11" name="Picture 10" descr="IMG_409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3043" y="2951321"/>
            <a:ext cx="2261958" cy="1696468"/>
          </a:xfrm>
          <a:prstGeom prst="rect">
            <a:avLst/>
          </a:prstGeom>
        </p:spPr>
      </p:pic>
      <p:sp>
        <p:nvSpPr>
          <p:cNvPr id="14" name="Rectangle 13"/>
          <p:cNvSpPr/>
          <p:nvPr/>
        </p:nvSpPr>
        <p:spPr>
          <a:xfrm>
            <a:off x="3643136" y="1509477"/>
            <a:ext cx="1671877"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spAutoFit/>
          </a:bodyPr>
          <a:lstStyle/>
          <a:p>
            <a:pPr algn="ct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TAP SETTINGS</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ectangle 18"/>
          <p:cNvSpPr/>
          <p:nvPr/>
        </p:nvSpPr>
        <p:spPr>
          <a:xfrm>
            <a:off x="822960" y="1296509"/>
            <a:ext cx="76827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TAP</a:t>
            </a:r>
            <a:r>
              <a:rPr lang="en-US" b="1" cap="none" spc="0" dirty="0" smtClean="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a:t>
            </a:r>
            <a:endParaRPr lang="en-US" b="1" cap="none" spc="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endParaRPr>
          </a:p>
        </p:txBody>
      </p:sp>
      <p:sp>
        <p:nvSpPr>
          <p:cNvPr id="20" name="Rectangle 19"/>
          <p:cNvSpPr/>
          <p:nvPr/>
        </p:nvSpPr>
        <p:spPr>
          <a:xfrm>
            <a:off x="755300" y="4142370"/>
            <a:ext cx="1671877"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spAutoFit/>
          </a:bodyPr>
          <a:lstStyle/>
          <a:p>
            <a:pPr algn="ct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TAP APP SETTINGS</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Rectangle 20"/>
          <p:cNvSpPr/>
          <p:nvPr/>
        </p:nvSpPr>
        <p:spPr>
          <a:xfrm>
            <a:off x="3933698" y="3280552"/>
            <a:ext cx="1691303" cy="658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spAutoFit/>
          </a:bodyPr>
          <a:lstStyle/>
          <a:p>
            <a:pPr algn="ct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TURN OFF “SAVE WITHOUT A BACKGROUND</a:t>
            </a:r>
            <a:r>
              <a:rPr lang="en-US" sz="1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1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16" name="Straight Arrow Connector 15"/>
          <p:cNvCxnSpPr/>
          <p:nvPr/>
        </p:nvCxnSpPr>
        <p:spPr>
          <a:xfrm flipH="1" flipV="1">
            <a:off x="1034782" y="1164067"/>
            <a:ext cx="176383" cy="1324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3833395" y="1296509"/>
            <a:ext cx="435079" cy="2129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591239" y="3519369"/>
            <a:ext cx="0" cy="5748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86905" y="3939014"/>
            <a:ext cx="241905" cy="2943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17386698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127" y="365760"/>
            <a:ext cx="7748149" cy="548640"/>
          </a:xfrm>
        </p:spPr>
        <p:txBody>
          <a:bodyPr/>
          <a:lstStyle/>
          <a:p>
            <a:r>
              <a:rPr lang="en-US" dirty="0" smtClean="0"/>
              <a:t>MORE INFORMATION</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51" y="6125304"/>
            <a:ext cx="2465178" cy="868275"/>
          </a:xfrm>
          <a:prstGeom prst="rect">
            <a:avLst/>
          </a:prstGeom>
        </p:spPr>
      </p:pic>
      <p:sp>
        <p:nvSpPr>
          <p:cNvPr id="27" name="TextBox 26"/>
          <p:cNvSpPr txBox="1"/>
          <p:nvPr/>
        </p:nvSpPr>
        <p:spPr>
          <a:xfrm>
            <a:off x="595751" y="5033816"/>
            <a:ext cx="2675194" cy="1107996"/>
          </a:xfrm>
          <a:prstGeom prst="rect">
            <a:avLst/>
          </a:prstGeom>
          <a:noFill/>
        </p:spPr>
        <p:txBody>
          <a:bodyPr wrap="square" rtlCol="0">
            <a:spAutoFit/>
          </a:bodyPr>
          <a:lstStyle/>
          <a:p>
            <a:pPr algn="ctr"/>
            <a:r>
              <a:rPr lang="en-US" sz="6600" dirty="0" smtClean="0">
                <a:solidFill>
                  <a:srgbClr val="FFFFFF"/>
                </a:solidFill>
              </a:rPr>
              <a:t>24</a:t>
            </a:r>
            <a:endParaRPr lang="en-US" sz="6600" dirty="0">
              <a:solidFill>
                <a:srgbClr val="FFFFFF"/>
              </a:solidFill>
            </a:endParaRPr>
          </a:p>
        </p:txBody>
      </p:sp>
      <p:sp>
        <p:nvSpPr>
          <p:cNvPr id="18" name="Rectangle 17"/>
          <p:cNvSpPr/>
          <p:nvPr/>
        </p:nvSpPr>
        <p:spPr>
          <a:xfrm>
            <a:off x="864127" y="1763738"/>
            <a:ext cx="7524762" cy="2062103"/>
          </a:xfrm>
          <a:prstGeom prst="rect">
            <a:avLst/>
          </a:prstGeom>
        </p:spPr>
        <p:txBody>
          <a:bodyPr wrap="square">
            <a:spAutoFit/>
          </a:bodyPr>
          <a:lstStyle/>
          <a:p>
            <a:r>
              <a:rPr lang="en-US" sz="1600" dirty="0" smtClean="0"/>
              <a:t>Want to know more about Paper 53?</a:t>
            </a:r>
          </a:p>
          <a:p>
            <a:endParaRPr lang="en-US" sz="1600" b="1" i="1" dirty="0" smtClean="0"/>
          </a:p>
          <a:p>
            <a:pPr marL="285750" indent="-285750">
              <a:buFont typeface="Arial"/>
              <a:buChar char="•"/>
            </a:pPr>
            <a:r>
              <a:rPr lang="en-US" sz="1600" dirty="0" smtClean="0"/>
              <a:t>You can get more detailed directions going to the Paper 53 Support page at </a:t>
            </a:r>
            <a:r>
              <a:rPr lang="en-US" sz="1600" dirty="0"/>
              <a:t>https://</a:t>
            </a:r>
            <a:r>
              <a:rPr lang="en-US" sz="1600" dirty="0" err="1"/>
              <a:t>support.fiftythree.com</a:t>
            </a:r>
            <a:r>
              <a:rPr lang="en-US" sz="1600" dirty="0"/>
              <a:t>/</a:t>
            </a:r>
            <a:r>
              <a:rPr lang="en-US" sz="1600" dirty="0" err="1"/>
              <a:t>hc</a:t>
            </a:r>
            <a:r>
              <a:rPr lang="en-US" sz="1600" dirty="0"/>
              <a:t>/en-</a:t>
            </a:r>
            <a:r>
              <a:rPr lang="en-US" sz="1600" dirty="0" smtClean="0"/>
              <a:t>us</a:t>
            </a:r>
          </a:p>
          <a:p>
            <a:pPr marL="285750" indent="-285750">
              <a:buFont typeface="Arial"/>
              <a:buChar char="•"/>
            </a:pPr>
            <a:endParaRPr lang="en-US" sz="1600" b="1" i="1" dirty="0"/>
          </a:p>
          <a:p>
            <a:pPr marL="285750" indent="-285750">
              <a:buFont typeface="Arial"/>
              <a:buChar char="•"/>
            </a:pPr>
            <a:r>
              <a:rPr lang="en-US" sz="1600" dirty="0" smtClean="0"/>
              <a:t>Or you can enroll on our online class led by Caroline Mustard, co-founder of Mobile Art Academy. The online class will be provided to you free of charge. Request permission to access the class by contacting </a:t>
            </a:r>
            <a:r>
              <a:rPr lang="en-US" sz="1600" dirty="0" err="1" smtClean="0"/>
              <a:t>support@artinaction.org</a:t>
            </a:r>
            <a:endParaRPr lang="en-US" sz="1600" dirty="0"/>
          </a:p>
        </p:txBody>
      </p:sp>
      <p:cxnSp>
        <p:nvCxnSpPr>
          <p:cNvPr id="8" name="Straight Arrow Connector 7"/>
          <p:cNvCxnSpPr/>
          <p:nvPr/>
        </p:nvCxnSpPr>
        <p:spPr>
          <a:xfrm>
            <a:off x="9475055" y="4327036"/>
            <a:ext cx="1565613" cy="11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31705391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a:t>
            </a:r>
            <a:r>
              <a:rPr lang="en-US" dirty="0"/>
              <a:t>a folder</a:t>
            </a:r>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sp>
        <p:nvSpPr>
          <p:cNvPr id="8" name="Content Placeholder 7"/>
          <p:cNvSpPr>
            <a:spLocks noGrp="1"/>
          </p:cNvSpPr>
          <p:nvPr>
            <p:ph idx="1"/>
          </p:nvPr>
        </p:nvSpPr>
        <p:spPr>
          <a:xfrm>
            <a:off x="822960" y="3352800"/>
            <a:ext cx="7520940" cy="1796035"/>
          </a:xfrm>
        </p:spPr>
        <p:txBody>
          <a:bodyPr/>
          <a:lstStyle/>
          <a:p>
            <a:r>
              <a:rPr lang="en-US" b="0" dirty="0" smtClean="0"/>
              <a:t>Open the Paper 53 app and pinch until you see the list of files appear at the left</a:t>
            </a:r>
          </a:p>
          <a:p>
            <a:r>
              <a:rPr lang="en-US" b="0" dirty="0" smtClean="0"/>
              <a:t>Tap NEW GRID at the top of the list</a:t>
            </a:r>
          </a:p>
          <a:p>
            <a:r>
              <a:rPr lang="en-US" b="0" dirty="0" smtClean="0"/>
              <a:t>Tap UNTITLED</a:t>
            </a:r>
          </a:p>
          <a:p>
            <a:r>
              <a:rPr lang="en-US" b="0" dirty="0" smtClean="0"/>
              <a:t>Type in name of the grid and tap </a:t>
            </a:r>
            <a:r>
              <a:rPr lang="en-US" b="0" dirty="0" smtClean="0"/>
              <a:t>DONE</a:t>
            </a:r>
          </a:p>
          <a:p>
            <a:r>
              <a:rPr lang="en-US" b="0" dirty="0" smtClean="0"/>
              <a:t>Tap </a:t>
            </a:r>
            <a:r>
              <a:rPr lang="en-US" b="0" dirty="0" smtClean="0"/>
              <a:t>x on window to exit the menu</a:t>
            </a:r>
            <a:endParaRPr lang="en-US" b="0" dirty="0"/>
          </a:p>
        </p:txBody>
      </p:sp>
      <p:pic>
        <p:nvPicPr>
          <p:cNvPr id="9" name="Picture 8" descr="IMG_728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 y="1256686"/>
            <a:ext cx="2525117" cy="1892914"/>
          </a:xfrm>
          <a:prstGeom prst="rect">
            <a:avLst/>
          </a:prstGeom>
        </p:spPr>
      </p:pic>
      <p:pic>
        <p:nvPicPr>
          <p:cNvPr id="10" name="Picture 9" descr="C10817A8-0580-4E0B-B89B-2D83679A4DB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0689" y="1256686"/>
            <a:ext cx="2523885" cy="1892914"/>
          </a:xfrm>
          <a:prstGeom prst="rect">
            <a:avLst/>
          </a:prstGeom>
        </p:spPr>
      </p:pic>
      <p:pic>
        <p:nvPicPr>
          <p:cNvPr id="11" name="Picture 10" descr="D2CE7CE9-24C7-4638-833B-126D15CECA9F.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5672" y="1256686"/>
            <a:ext cx="2523885" cy="1892914"/>
          </a:xfrm>
          <a:prstGeom prst="rect">
            <a:avLst/>
          </a:prstGeom>
        </p:spPr>
      </p:pic>
      <p:sp>
        <p:nvSpPr>
          <p:cNvPr id="12" name="TextBox 11"/>
          <p:cNvSpPr txBox="1"/>
          <p:nvPr/>
        </p:nvSpPr>
        <p:spPr>
          <a:xfrm>
            <a:off x="1371601" y="1710267"/>
            <a:ext cx="1676400" cy="1200329"/>
          </a:xfrm>
          <a:prstGeom prst="rect">
            <a:avLst/>
          </a:prstGeom>
          <a:noFill/>
        </p:spPr>
        <p:txBody>
          <a:bodyPr wrap="square" rtlCol="0">
            <a:spAutoFit/>
          </a:bodyPr>
          <a:lstStyle/>
          <a:p>
            <a:r>
              <a:rPr lang="en-US" dirty="0" smtClean="0">
                <a:solidFill>
                  <a:schemeClr val="bg1"/>
                </a:solidFill>
              </a:rPr>
              <a:t>Tap NEW GRID at the top of the list</a:t>
            </a:r>
          </a:p>
          <a:p>
            <a:endParaRPr lang="en-US" dirty="0"/>
          </a:p>
        </p:txBody>
      </p:sp>
      <p:cxnSp>
        <p:nvCxnSpPr>
          <p:cNvPr id="14" name="Straight Arrow Connector 13"/>
          <p:cNvCxnSpPr/>
          <p:nvPr/>
        </p:nvCxnSpPr>
        <p:spPr>
          <a:xfrm flipH="1" flipV="1">
            <a:off x="1117601" y="1467813"/>
            <a:ext cx="254000" cy="242454"/>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902364" y="1885758"/>
            <a:ext cx="1547091" cy="369332"/>
          </a:xfrm>
          <a:prstGeom prst="rect">
            <a:avLst/>
          </a:prstGeom>
          <a:noFill/>
        </p:spPr>
        <p:txBody>
          <a:bodyPr wrap="square" rtlCol="0">
            <a:spAutoFit/>
          </a:bodyPr>
          <a:lstStyle/>
          <a:p>
            <a:r>
              <a:rPr lang="en-US" dirty="0" smtClean="0">
                <a:solidFill>
                  <a:schemeClr val="bg1"/>
                </a:solidFill>
              </a:rPr>
              <a:t>Tap Untitled</a:t>
            </a:r>
            <a:endParaRPr lang="en-US" dirty="0"/>
          </a:p>
        </p:txBody>
      </p:sp>
      <p:sp>
        <p:nvSpPr>
          <p:cNvPr id="21" name="TextBox 20"/>
          <p:cNvSpPr txBox="1"/>
          <p:nvPr/>
        </p:nvSpPr>
        <p:spPr>
          <a:xfrm>
            <a:off x="6650181" y="1710267"/>
            <a:ext cx="1316181" cy="461665"/>
          </a:xfrm>
          <a:prstGeom prst="rect">
            <a:avLst/>
          </a:prstGeom>
          <a:noFill/>
        </p:spPr>
        <p:txBody>
          <a:bodyPr wrap="square" rtlCol="0">
            <a:spAutoFit/>
          </a:bodyPr>
          <a:lstStyle/>
          <a:p>
            <a:pPr algn="ctr"/>
            <a:r>
              <a:rPr lang="en-US" sz="1200" dirty="0" smtClean="0"/>
              <a:t>Type in Folder name</a:t>
            </a:r>
            <a:endParaRPr lang="en-US" sz="1200" dirty="0"/>
          </a:p>
        </p:txBody>
      </p:sp>
      <p:cxnSp>
        <p:nvCxnSpPr>
          <p:cNvPr id="22" name="Straight Arrow Connector 21"/>
          <p:cNvCxnSpPr>
            <a:stCxn id="18" idx="0"/>
          </p:cNvCxnSpPr>
          <p:nvPr/>
        </p:nvCxnSpPr>
        <p:spPr>
          <a:xfrm flipV="1">
            <a:off x="4675910" y="1620213"/>
            <a:ext cx="0" cy="2655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05495" y="5033251"/>
            <a:ext cx="2675194" cy="1107996"/>
          </a:xfrm>
          <a:prstGeom prst="rect">
            <a:avLst/>
          </a:prstGeom>
          <a:noFill/>
        </p:spPr>
        <p:txBody>
          <a:bodyPr wrap="square" rtlCol="0">
            <a:spAutoFit/>
          </a:bodyPr>
          <a:lstStyle/>
          <a:p>
            <a:pPr algn="ctr"/>
            <a:r>
              <a:rPr lang="en-US" sz="6600" dirty="0" smtClean="0">
                <a:solidFill>
                  <a:srgbClr val="FFFFFF"/>
                </a:solidFill>
              </a:rPr>
              <a:t>3</a:t>
            </a:r>
            <a:endParaRPr lang="en-US" sz="6600" dirty="0">
              <a:solidFill>
                <a:srgbClr val="FFFFFF"/>
              </a:solidFill>
            </a:endParaRPr>
          </a:p>
        </p:txBody>
      </p:sp>
      <p:sp>
        <p:nvSpPr>
          <p:cNvPr id="15"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129473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a page</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sp>
        <p:nvSpPr>
          <p:cNvPr id="8" name="Content Placeholder 7"/>
          <p:cNvSpPr>
            <a:spLocks noGrp="1"/>
          </p:cNvSpPr>
          <p:nvPr>
            <p:ph idx="1"/>
          </p:nvPr>
        </p:nvSpPr>
        <p:spPr>
          <a:xfrm>
            <a:off x="6306023" y="2159498"/>
            <a:ext cx="2523885" cy="2228499"/>
          </a:xfrm>
        </p:spPr>
        <p:txBody>
          <a:bodyPr>
            <a:normAutofit/>
          </a:bodyPr>
          <a:lstStyle/>
          <a:p>
            <a:r>
              <a:rPr lang="en-US" b="0" dirty="0" smtClean="0"/>
              <a:t>To open a new page tap the squiggly line on the right of the bottom three icons</a:t>
            </a:r>
            <a:endParaRPr lang="en-US" b="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90" y="988717"/>
            <a:ext cx="5308601" cy="3981452"/>
          </a:xfrm>
          <a:prstGeom prst="rect">
            <a:avLst/>
          </a:prstGeom>
        </p:spPr>
      </p:pic>
      <p:sp>
        <p:nvSpPr>
          <p:cNvPr id="12" name="TextBox 11"/>
          <p:cNvSpPr txBox="1"/>
          <p:nvPr/>
        </p:nvSpPr>
        <p:spPr>
          <a:xfrm>
            <a:off x="822961" y="2759664"/>
            <a:ext cx="1873598" cy="1200329"/>
          </a:xfrm>
          <a:prstGeom prst="rect">
            <a:avLst/>
          </a:prstGeom>
          <a:noFill/>
        </p:spPr>
        <p:txBody>
          <a:bodyPr wrap="square" rtlCol="0">
            <a:spAutoFit/>
          </a:bodyPr>
          <a:lstStyle/>
          <a:p>
            <a:pPr algn="ctr"/>
            <a:r>
              <a:rPr lang="en-US" dirty="0" smtClean="0">
                <a:solidFill>
                  <a:schemeClr val="bg1"/>
                </a:solidFill>
              </a:rPr>
              <a:t>The </a:t>
            </a:r>
            <a:r>
              <a:rPr lang="en-US" dirty="0" smtClean="0">
                <a:solidFill>
                  <a:schemeClr val="bg1"/>
                </a:solidFill>
              </a:rPr>
              <a:t>T </a:t>
            </a:r>
            <a:r>
              <a:rPr lang="en-US" dirty="0" smtClean="0">
                <a:solidFill>
                  <a:schemeClr val="bg1"/>
                </a:solidFill>
              </a:rPr>
              <a:t>icon means text and allows you to name your page</a:t>
            </a:r>
            <a:endParaRPr lang="en-US" dirty="0"/>
          </a:p>
        </p:txBody>
      </p:sp>
      <p:cxnSp>
        <p:nvCxnSpPr>
          <p:cNvPr id="14" name="Straight Arrow Connector 13"/>
          <p:cNvCxnSpPr/>
          <p:nvPr/>
        </p:nvCxnSpPr>
        <p:spPr>
          <a:xfrm>
            <a:off x="1849965" y="3841578"/>
            <a:ext cx="721173" cy="546419"/>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05495" y="5033251"/>
            <a:ext cx="2675194" cy="1107996"/>
          </a:xfrm>
          <a:prstGeom prst="rect">
            <a:avLst/>
          </a:prstGeom>
          <a:noFill/>
        </p:spPr>
        <p:txBody>
          <a:bodyPr wrap="square" rtlCol="0">
            <a:spAutoFit/>
          </a:bodyPr>
          <a:lstStyle/>
          <a:p>
            <a:pPr algn="ctr"/>
            <a:r>
              <a:rPr lang="en-US" sz="6600" dirty="0" smtClean="0">
                <a:solidFill>
                  <a:srgbClr val="FFFFFF"/>
                </a:solidFill>
              </a:rPr>
              <a:t>4</a:t>
            </a:r>
            <a:endParaRPr lang="en-US" sz="6600" dirty="0">
              <a:solidFill>
                <a:srgbClr val="FFFFFF"/>
              </a:solidFill>
            </a:endParaRPr>
          </a:p>
        </p:txBody>
      </p:sp>
      <p:sp>
        <p:nvSpPr>
          <p:cNvPr id="24" name="TextBox 23"/>
          <p:cNvSpPr txBox="1"/>
          <p:nvPr/>
        </p:nvSpPr>
        <p:spPr>
          <a:xfrm>
            <a:off x="2443890" y="2159499"/>
            <a:ext cx="1873598" cy="1200329"/>
          </a:xfrm>
          <a:prstGeom prst="rect">
            <a:avLst/>
          </a:prstGeom>
          <a:noFill/>
        </p:spPr>
        <p:txBody>
          <a:bodyPr wrap="square" rtlCol="0">
            <a:spAutoFit/>
          </a:bodyPr>
          <a:lstStyle/>
          <a:p>
            <a:pPr algn="ctr"/>
            <a:r>
              <a:rPr lang="en-US" dirty="0" smtClean="0">
                <a:solidFill>
                  <a:schemeClr val="bg1"/>
                </a:solidFill>
              </a:rPr>
              <a:t>The camera icon allows you to take or import photos</a:t>
            </a:r>
            <a:endParaRPr lang="en-US" dirty="0"/>
          </a:p>
        </p:txBody>
      </p:sp>
      <p:cxnSp>
        <p:nvCxnSpPr>
          <p:cNvPr id="25" name="Straight Arrow Connector 24"/>
          <p:cNvCxnSpPr/>
          <p:nvPr/>
        </p:nvCxnSpPr>
        <p:spPr>
          <a:xfrm>
            <a:off x="3380689" y="3480940"/>
            <a:ext cx="1" cy="907057"/>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3809674" y="3841578"/>
            <a:ext cx="507814" cy="546419"/>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110895" y="2759663"/>
            <a:ext cx="1873598" cy="923330"/>
          </a:xfrm>
          <a:prstGeom prst="rect">
            <a:avLst/>
          </a:prstGeom>
          <a:noFill/>
        </p:spPr>
        <p:txBody>
          <a:bodyPr wrap="square" rtlCol="0">
            <a:spAutoFit/>
          </a:bodyPr>
          <a:lstStyle/>
          <a:p>
            <a:pPr algn="ctr"/>
            <a:r>
              <a:rPr lang="en-US" dirty="0" smtClean="0">
                <a:solidFill>
                  <a:schemeClr val="bg1"/>
                </a:solidFill>
              </a:rPr>
              <a:t>The squiggly line</a:t>
            </a:r>
          </a:p>
          <a:p>
            <a:pPr algn="ctr"/>
            <a:r>
              <a:rPr lang="en-US" dirty="0" smtClean="0">
                <a:solidFill>
                  <a:schemeClr val="bg1"/>
                </a:solidFill>
              </a:rPr>
              <a:t>opens a new drawing page</a:t>
            </a:r>
            <a:endParaRPr lang="en-US" dirty="0"/>
          </a:p>
        </p:txBody>
      </p:sp>
      <p:sp>
        <p:nvSpPr>
          <p:cNvPr id="15"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41993136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TOOLBAR-A</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sp>
        <p:nvSpPr>
          <p:cNvPr id="8" name="Content Placeholder 7"/>
          <p:cNvSpPr>
            <a:spLocks noGrp="1"/>
          </p:cNvSpPr>
          <p:nvPr>
            <p:ph idx="1"/>
          </p:nvPr>
        </p:nvSpPr>
        <p:spPr>
          <a:xfrm>
            <a:off x="6306023" y="2159498"/>
            <a:ext cx="2729120" cy="2228499"/>
          </a:xfrm>
        </p:spPr>
        <p:txBody>
          <a:bodyPr>
            <a:normAutofit/>
          </a:bodyPr>
          <a:lstStyle/>
          <a:p>
            <a:r>
              <a:rPr lang="en-US" b="0" dirty="0" smtClean="0"/>
              <a:t>To activate a tool tap it and it will become </a:t>
            </a:r>
            <a:r>
              <a:rPr lang="en-US" b="0" dirty="0" smtClean="0"/>
              <a:t>illuminated</a:t>
            </a:r>
            <a:endParaRPr lang="en-US" b="0" dirty="0" smtClean="0"/>
          </a:p>
          <a:p>
            <a:r>
              <a:rPr lang="en-US" b="0" dirty="0" smtClean="0"/>
              <a:t>Swipe up and down on the color palette to find the color you want. Tap the color to put it onto your pen, pencil or brush</a:t>
            </a:r>
            <a:endParaRPr lang="en-US" b="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90" y="914400"/>
            <a:ext cx="5308601" cy="3981450"/>
          </a:xfrm>
          <a:prstGeom prst="rect">
            <a:avLst/>
          </a:prstGeom>
        </p:spPr>
      </p:pic>
      <p:cxnSp>
        <p:nvCxnSpPr>
          <p:cNvPr id="14" name="Straight Arrow Connector 13"/>
          <p:cNvCxnSpPr/>
          <p:nvPr/>
        </p:nvCxnSpPr>
        <p:spPr>
          <a:xfrm>
            <a:off x="2963079" y="3088943"/>
            <a:ext cx="0" cy="752635"/>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05495" y="5033251"/>
            <a:ext cx="2675194" cy="1107996"/>
          </a:xfrm>
          <a:prstGeom prst="rect">
            <a:avLst/>
          </a:prstGeom>
          <a:noFill/>
        </p:spPr>
        <p:txBody>
          <a:bodyPr wrap="square" rtlCol="0">
            <a:spAutoFit/>
          </a:bodyPr>
          <a:lstStyle/>
          <a:p>
            <a:pPr algn="ctr"/>
            <a:r>
              <a:rPr lang="en-US" sz="6600" dirty="0" smtClean="0">
                <a:solidFill>
                  <a:srgbClr val="FFFFFF"/>
                </a:solidFill>
              </a:rPr>
              <a:t>5</a:t>
            </a:r>
            <a:endParaRPr lang="en-US" sz="6600" dirty="0">
              <a:solidFill>
                <a:srgbClr val="FFFFFF"/>
              </a:solidFill>
            </a:endParaRPr>
          </a:p>
        </p:txBody>
      </p:sp>
      <p:cxnSp>
        <p:nvCxnSpPr>
          <p:cNvPr id="25" name="Straight Arrow Connector 24"/>
          <p:cNvCxnSpPr/>
          <p:nvPr/>
        </p:nvCxnSpPr>
        <p:spPr>
          <a:xfrm>
            <a:off x="1076071" y="3027411"/>
            <a:ext cx="1" cy="814167"/>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765889" y="3088943"/>
            <a:ext cx="0" cy="752635"/>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rot="16200000">
            <a:off x="121466" y="1905946"/>
            <a:ext cx="1873598" cy="369332"/>
          </a:xfrm>
          <a:prstGeom prst="rect">
            <a:avLst/>
          </a:prstGeom>
          <a:noFill/>
        </p:spPr>
        <p:txBody>
          <a:bodyPr wrap="square" rtlCol="0">
            <a:spAutoFit/>
          </a:bodyPr>
          <a:lstStyle/>
          <a:p>
            <a:r>
              <a:rPr lang="en-US" dirty="0" smtClean="0"/>
              <a:t>Undo/Redo</a:t>
            </a:r>
            <a:endParaRPr lang="en-US" dirty="0"/>
          </a:p>
        </p:txBody>
      </p:sp>
      <p:sp>
        <p:nvSpPr>
          <p:cNvPr id="20" name="TextBox 19"/>
          <p:cNvSpPr txBox="1"/>
          <p:nvPr/>
        </p:nvSpPr>
        <p:spPr>
          <a:xfrm rot="16200000">
            <a:off x="829090" y="1964336"/>
            <a:ext cx="1873598" cy="369332"/>
          </a:xfrm>
          <a:prstGeom prst="rect">
            <a:avLst/>
          </a:prstGeom>
          <a:noFill/>
        </p:spPr>
        <p:txBody>
          <a:bodyPr wrap="square" rtlCol="0">
            <a:spAutoFit/>
          </a:bodyPr>
          <a:lstStyle/>
          <a:p>
            <a:r>
              <a:rPr lang="en-US" dirty="0" smtClean="0"/>
              <a:t>Eraser</a:t>
            </a:r>
            <a:endParaRPr lang="en-US" dirty="0"/>
          </a:p>
        </p:txBody>
      </p:sp>
      <p:sp>
        <p:nvSpPr>
          <p:cNvPr id="21" name="TextBox 20"/>
          <p:cNvSpPr txBox="1"/>
          <p:nvPr/>
        </p:nvSpPr>
        <p:spPr>
          <a:xfrm rot="16200000">
            <a:off x="2026280" y="1810157"/>
            <a:ext cx="1873598" cy="646331"/>
          </a:xfrm>
          <a:prstGeom prst="rect">
            <a:avLst/>
          </a:prstGeom>
          <a:noFill/>
        </p:spPr>
        <p:txBody>
          <a:bodyPr wrap="square" rtlCol="0">
            <a:spAutoFit/>
          </a:bodyPr>
          <a:lstStyle/>
          <a:p>
            <a:r>
              <a:rPr lang="en-US" dirty="0" smtClean="0"/>
              <a:t>Pens, pencil and brush</a:t>
            </a:r>
            <a:endParaRPr lang="en-US" dirty="0"/>
          </a:p>
        </p:txBody>
      </p:sp>
      <p:sp>
        <p:nvSpPr>
          <p:cNvPr id="22" name="TextBox 21"/>
          <p:cNvSpPr txBox="1"/>
          <p:nvPr/>
        </p:nvSpPr>
        <p:spPr>
          <a:xfrm rot="16200000">
            <a:off x="3331012" y="1905946"/>
            <a:ext cx="1873598" cy="369332"/>
          </a:xfrm>
          <a:prstGeom prst="rect">
            <a:avLst/>
          </a:prstGeom>
          <a:noFill/>
        </p:spPr>
        <p:txBody>
          <a:bodyPr wrap="square" rtlCol="0">
            <a:spAutoFit/>
          </a:bodyPr>
          <a:lstStyle/>
          <a:p>
            <a:r>
              <a:rPr lang="en-US" dirty="0" smtClean="0"/>
              <a:t>Color mixer</a:t>
            </a:r>
            <a:endParaRPr lang="en-US" dirty="0"/>
          </a:p>
        </p:txBody>
      </p:sp>
      <p:sp>
        <p:nvSpPr>
          <p:cNvPr id="23" name="TextBox 22"/>
          <p:cNvSpPr txBox="1"/>
          <p:nvPr/>
        </p:nvSpPr>
        <p:spPr>
          <a:xfrm rot="16200000">
            <a:off x="4459804" y="1905946"/>
            <a:ext cx="1873598" cy="369332"/>
          </a:xfrm>
          <a:prstGeom prst="rect">
            <a:avLst/>
          </a:prstGeom>
          <a:noFill/>
        </p:spPr>
        <p:txBody>
          <a:bodyPr wrap="square" rtlCol="0">
            <a:spAutoFit/>
          </a:bodyPr>
          <a:lstStyle/>
          <a:p>
            <a:r>
              <a:rPr lang="en-US" dirty="0" smtClean="0"/>
              <a:t>Color palette</a:t>
            </a:r>
            <a:endParaRPr lang="en-US" dirty="0"/>
          </a:p>
        </p:txBody>
      </p:sp>
      <p:cxnSp>
        <p:nvCxnSpPr>
          <p:cNvPr id="26" name="Straight Arrow Connector 25"/>
          <p:cNvCxnSpPr/>
          <p:nvPr/>
        </p:nvCxnSpPr>
        <p:spPr>
          <a:xfrm>
            <a:off x="4275627" y="3088943"/>
            <a:ext cx="0" cy="752635"/>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373064" y="3027411"/>
            <a:ext cx="0" cy="752635"/>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19"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27529688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TOOLBAR-B</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sp>
        <p:nvSpPr>
          <p:cNvPr id="8" name="Content Placeholder 7"/>
          <p:cNvSpPr>
            <a:spLocks noGrp="1"/>
          </p:cNvSpPr>
          <p:nvPr>
            <p:ph idx="1"/>
          </p:nvPr>
        </p:nvSpPr>
        <p:spPr>
          <a:xfrm>
            <a:off x="6306023" y="2159498"/>
            <a:ext cx="2523885" cy="2228499"/>
          </a:xfrm>
        </p:spPr>
        <p:txBody>
          <a:bodyPr>
            <a:normAutofit/>
          </a:bodyPr>
          <a:lstStyle/>
          <a:p>
            <a:r>
              <a:rPr lang="en-US" b="0" dirty="0" smtClean="0"/>
              <a:t>Swipe over the brush tools to the right to reveal three more tools (NOTE: on the large iPad Pro all 8 tools are shown on one screen)</a:t>
            </a:r>
            <a:endParaRPr lang="en-US" b="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89" y="1036686"/>
            <a:ext cx="5308600" cy="3981450"/>
          </a:xfrm>
          <a:prstGeom prst="rect">
            <a:avLst/>
          </a:prstGeom>
        </p:spPr>
      </p:pic>
      <p:cxnSp>
        <p:nvCxnSpPr>
          <p:cNvPr id="14" name="Straight Arrow Connector 13"/>
          <p:cNvCxnSpPr/>
          <p:nvPr/>
        </p:nvCxnSpPr>
        <p:spPr>
          <a:xfrm>
            <a:off x="1410990" y="3146430"/>
            <a:ext cx="666720" cy="849623"/>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05495" y="5033251"/>
            <a:ext cx="2675194" cy="1107996"/>
          </a:xfrm>
          <a:prstGeom prst="rect">
            <a:avLst/>
          </a:prstGeom>
          <a:noFill/>
        </p:spPr>
        <p:txBody>
          <a:bodyPr wrap="square" rtlCol="0">
            <a:spAutoFit/>
          </a:bodyPr>
          <a:lstStyle/>
          <a:p>
            <a:pPr algn="ctr"/>
            <a:r>
              <a:rPr lang="en-US" sz="6600" dirty="0" smtClean="0">
                <a:solidFill>
                  <a:srgbClr val="FFFFFF"/>
                </a:solidFill>
              </a:rPr>
              <a:t>6</a:t>
            </a:r>
            <a:endParaRPr lang="en-US" sz="6600" dirty="0">
              <a:solidFill>
                <a:srgbClr val="FFFFFF"/>
              </a:solidFill>
            </a:endParaRPr>
          </a:p>
        </p:txBody>
      </p:sp>
      <p:sp>
        <p:nvSpPr>
          <p:cNvPr id="21" name="TextBox 20"/>
          <p:cNvSpPr txBox="1"/>
          <p:nvPr/>
        </p:nvSpPr>
        <p:spPr>
          <a:xfrm>
            <a:off x="768489" y="2223100"/>
            <a:ext cx="1309221" cy="923330"/>
          </a:xfrm>
          <a:prstGeom prst="rect">
            <a:avLst/>
          </a:prstGeom>
          <a:noFill/>
        </p:spPr>
        <p:txBody>
          <a:bodyPr wrap="square" rtlCol="0">
            <a:spAutoFit/>
          </a:bodyPr>
          <a:lstStyle/>
          <a:p>
            <a:r>
              <a:rPr lang="en-US" dirty="0" smtClean="0"/>
              <a:t>Ruler  (lines &amp; shapes)</a:t>
            </a:r>
            <a:endParaRPr lang="en-US" dirty="0"/>
          </a:p>
        </p:txBody>
      </p:sp>
      <p:sp>
        <p:nvSpPr>
          <p:cNvPr id="22" name="TextBox 21"/>
          <p:cNvSpPr txBox="1"/>
          <p:nvPr/>
        </p:nvSpPr>
        <p:spPr>
          <a:xfrm>
            <a:off x="1677511" y="1153813"/>
            <a:ext cx="2283534" cy="1200329"/>
          </a:xfrm>
          <a:prstGeom prst="rect">
            <a:avLst/>
          </a:prstGeom>
          <a:noFill/>
        </p:spPr>
        <p:txBody>
          <a:bodyPr wrap="square" rtlCol="0">
            <a:spAutoFit/>
          </a:bodyPr>
          <a:lstStyle/>
          <a:p>
            <a:pPr algn="ctr"/>
            <a:r>
              <a:rPr lang="en-US" dirty="0" smtClean="0"/>
              <a:t>Roller </a:t>
            </a:r>
          </a:p>
          <a:p>
            <a:pPr algn="ctr"/>
            <a:r>
              <a:rPr lang="en-US" dirty="0" smtClean="0"/>
              <a:t>(vector brush which also fills shapes made by the ruler</a:t>
            </a:r>
            <a:endParaRPr lang="en-US" dirty="0"/>
          </a:p>
        </p:txBody>
      </p:sp>
      <p:sp>
        <p:nvSpPr>
          <p:cNvPr id="23" name="TextBox 22"/>
          <p:cNvSpPr txBox="1"/>
          <p:nvPr/>
        </p:nvSpPr>
        <p:spPr>
          <a:xfrm>
            <a:off x="3778318" y="2290167"/>
            <a:ext cx="1873598" cy="923330"/>
          </a:xfrm>
          <a:prstGeom prst="rect">
            <a:avLst/>
          </a:prstGeom>
          <a:noFill/>
        </p:spPr>
        <p:txBody>
          <a:bodyPr wrap="square" rtlCol="0">
            <a:spAutoFit/>
          </a:bodyPr>
          <a:lstStyle/>
          <a:p>
            <a:r>
              <a:rPr lang="en-US" dirty="0" smtClean="0"/>
              <a:t>Scissors to select and move objects</a:t>
            </a:r>
            <a:endParaRPr lang="en-US" dirty="0"/>
          </a:p>
        </p:txBody>
      </p:sp>
      <p:cxnSp>
        <p:nvCxnSpPr>
          <p:cNvPr id="26" name="Straight Arrow Connector 25"/>
          <p:cNvCxnSpPr/>
          <p:nvPr/>
        </p:nvCxnSpPr>
        <p:spPr>
          <a:xfrm>
            <a:off x="2676505" y="2354142"/>
            <a:ext cx="0" cy="1487436"/>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3380689" y="3146430"/>
            <a:ext cx="397629" cy="633616"/>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15"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12258288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BRUSHES</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sp>
        <p:nvSpPr>
          <p:cNvPr id="8" name="Content Placeholder 7"/>
          <p:cNvSpPr>
            <a:spLocks noGrp="1"/>
          </p:cNvSpPr>
          <p:nvPr>
            <p:ph idx="1"/>
          </p:nvPr>
        </p:nvSpPr>
        <p:spPr>
          <a:xfrm>
            <a:off x="6306023" y="2159498"/>
            <a:ext cx="2523885" cy="2228499"/>
          </a:xfrm>
        </p:spPr>
        <p:txBody>
          <a:bodyPr>
            <a:normAutofit/>
          </a:bodyPr>
          <a:lstStyle/>
          <a:p>
            <a:r>
              <a:rPr lang="en-US" b="0" dirty="0" smtClean="0"/>
              <a:t>The tools cannot be adjusted to change size or opacity</a:t>
            </a:r>
          </a:p>
          <a:p>
            <a:r>
              <a:rPr lang="en-US" b="0" dirty="0" smtClean="0"/>
              <a:t>Try each out, putting different colors on each tool</a:t>
            </a:r>
            <a:endParaRPr lang="en-US" b="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89" y="1036686"/>
            <a:ext cx="5308600" cy="3981450"/>
          </a:xfrm>
          <a:prstGeom prst="rect">
            <a:avLst/>
          </a:prstGeom>
        </p:spPr>
      </p:pic>
      <p:sp>
        <p:nvSpPr>
          <p:cNvPr id="27" name="TextBox 26"/>
          <p:cNvSpPr txBox="1"/>
          <p:nvPr/>
        </p:nvSpPr>
        <p:spPr>
          <a:xfrm>
            <a:off x="705495" y="5033251"/>
            <a:ext cx="2675194" cy="1107996"/>
          </a:xfrm>
          <a:prstGeom prst="rect">
            <a:avLst/>
          </a:prstGeom>
          <a:noFill/>
        </p:spPr>
        <p:txBody>
          <a:bodyPr wrap="square" rtlCol="0">
            <a:spAutoFit/>
          </a:bodyPr>
          <a:lstStyle/>
          <a:p>
            <a:pPr algn="ctr"/>
            <a:r>
              <a:rPr lang="en-US" sz="6600" dirty="0" smtClean="0">
                <a:solidFill>
                  <a:srgbClr val="FFFFFF"/>
                </a:solidFill>
              </a:rPr>
              <a:t>7</a:t>
            </a:r>
            <a:endParaRPr lang="en-US" sz="6600" dirty="0">
              <a:solidFill>
                <a:srgbClr val="FFFFFF"/>
              </a:solidFill>
            </a:endParaRPr>
          </a:p>
        </p:txBody>
      </p:sp>
      <p:sp>
        <p:nvSpPr>
          <p:cNvPr id="21" name="TextBox 20"/>
          <p:cNvSpPr txBox="1"/>
          <p:nvPr/>
        </p:nvSpPr>
        <p:spPr>
          <a:xfrm>
            <a:off x="768489" y="2223100"/>
            <a:ext cx="3605580" cy="369332"/>
          </a:xfrm>
          <a:prstGeom prst="rect">
            <a:avLst/>
          </a:prstGeom>
          <a:noFill/>
        </p:spPr>
        <p:txBody>
          <a:bodyPr wrap="square" rtlCol="0">
            <a:spAutoFit/>
          </a:bodyPr>
          <a:lstStyle/>
          <a:p>
            <a:r>
              <a:rPr lang="en-US" dirty="0" smtClean="0"/>
              <a:t>Orange Pencil tool (99% opacity)</a:t>
            </a:r>
            <a:endParaRPr lang="en-US" dirty="0"/>
          </a:p>
        </p:txBody>
      </p:sp>
      <p:sp>
        <p:nvSpPr>
          <p:cNvPr id="22" name="TextBox 21"/>
          <p:cNvSpPr txBox="1"/>
          <p:nvPr/>
        </p:nvSpPr>
        <p:spPr>
          <a:xfrm>
            <a:off x="1677510" y="1153813"/>
            <a:ext cx="3527475" cy="369332"/>
          </a:xfrm>
          <a:prstGeom prst="rect">
            <a:avLst/>
          </a:prstGeom>
          <a:noFill/>
        </p:spPr>
        <p:txBody>
          <a:bodyPr wrap="square" rtlCol="0">
            <a:spAutoFit/>
          </a:bodyPr>
          <a:lstStyle/>
          <a:p>
            <a:pPr algn="ctr"/>
            <a:r>
              <a:rPr lang="en-US" dirty="0" smtClean="0"/>
              <a:t>Yellow Pen tool (99% opacity)</a:t>
            </a:r>
            <a:endParaRPr lang="en-US" dirty="0"/>
          </a:p>
        </p:txBody>
      </p:sp>
      <p:sp>
        <p:nvSpPr>
          <p:cNvPr id="23" name="TextBox 22"/>
          <p:cNvSpPr txBox="1"/>
          <p:nvPr/>
        </p:nvSpPr>
        <p:spPr>
          <a:xfrm>
            <a:off x="2351651" y="2777098"/>
            <a:ext cx="3221877" cy="369332"/>
          </a:xfrm>
          <a:prstGeom prst="rect">
            <a:avLst/>
          </a:prstGeom>
          <a:noFill/>
        </p:spPr>
        <p:txBody>
          <a:bodyPr wrap="square" rtlCol="0">
            <a:spAutoFit/>
          </a:bodyPr>
          <a:lstStyle/>
          <a:p>
            <a:r>
              <a:rPr lang="en-US" dirty="0" smtClean="0"/>
              <a:t>Blue Marker tool (70% opacity)</a:t>
            </a:r>
            <a:endParaRPr lang="en-US" dirty="0"/>
          </a:p>
        </p:txBody>
      </p:sp>
      <p:sp>
        <p:nvSpPr>
          <p:cNvPr id="15" name="TextBox 14"/>
          <p:cNvSpPr txBox="1"/>
          <p:nvPr/>
        </p:nvSpPr>
        <p:spPr>
          <a:xfrm>
            <a:off x="920889" y="3284935"/>
            <a:ext cx="3605580" cy="369332"/>
          </a:xfrm>
          <a:prstGeom prst="rect">
            <a:avLst/>
          </a:prstGeom>
          <a:noFill/>
        </p:spPr>
        <p:txBody>
          <a:bodyPr wrap="square" rtlCol="0">
            <a:spAutoFit/>
          </a:bodyPr>
          <a:lstStyle/>
          <a:p>
            <a:r>
              <a:rPr lang="en-US" dirty="0" smtClean="0"/>
              <a:t>Brown Fine Pen tool (99% opacity)</a:t>
            </a:r>
            <a:endParaRPr lang="en-US" dirty="0"/>
          </a:p>
        </p:txBody>
      </p:sp>
      <p:sp>
        <p:nvSpPr>
          <p:cNvPr id="16" name="TextBox 15"/>
          <p:cNvSpPr txBox="1"/>
          <p:nvPr/>
        </p:nvSpPr>
        <p:spPr>
          <a:xfrm>
            <a:off x="2351651" y="3662101"/>
            <a:ext cx="3605580" cy="369332"/>
          </a:xfrm>
          <a:prstGeom prst="rect">
            <a:avLst/>
          </a:prstGeom>
          <a:noFill/>
        </p:spPr>
        <p:txBody>
          <a:bodyPr wrap="square" rtlCol="0">
            <a:spAutoFit/>
          </a:bodyPr>
          <a:lstStyle/>
          <a:p>
            <a:r>
              <a:rPr lang="en-US" dirty="0" smtClean="0"/>
              <a:t>Purple Brush tool (40% opacity)</a:t>
            </a:r>
            <a:endParaRPr lang="en-US" dirty="0"/>
          </a:p>
        </p:txBody>
      </p:sp>
      <p:sp>
        <p:nvSpPr>
          <p:cNvPr id="13"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29518129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RULER </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sp>
        <p:nvSpPr>
          <p:cNvPr id="8" name="Content Placeholder 7"/>
          <p:cNvSpPr>
            <a:spLocks noGrp="1"/>
          </p:cNvSpPr>
          <p:nvPr>
            <p:ph idx="1"/>
          </p:nvPr>
        </p:nvSpPr>
        <p:spPr>
          <a:xfrm>
            <a:off x="6306023" y="1048037"/>
            <a:ext cx="2523885" cy="3075779"/>
          </a:xfrm>
        </p:spPr>
        <p:txBody>
          <a:bodyPr>
            <a:normAutofit/>
          </a:bodyPr>
          <a:lstStyle/>
          <a:p>
            <a:r>
              <a:rPr lang="en-US" b="0" dirty="0" smtClean="0"/>
              <a:t>Swipe to create a line with the ruler and it will automatically straighten</a:t>
            </a:r>
          </a:p>
          <a:p>
            <a:r>
              <a:rPr lang="en-US" b="0" dirty="0" smtClean="0"/>
              <a:t>Rapidly draw out shapes with the ruler and they will snap into geometric shapes with a light version of the color used to show it is ready to be filled</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89" y="1036686"/>
            <a:ext cx="5308600" cy="3981450"/>
          </a:xfrm>
          <a:prstGeom prst="rect">
            <a:avLst/>
          </a:prstGeom>
        </p:spPr>
      </p:pic>
      <p:sp>
        <p:nvSpPr>
          <p:cNvPr id="27" name="TextBox 26"/>
          <p:cNvSpPr txBox="1"/>
          <p:nvPr/>
        </p:nvSpPr>
        <p:spPr>
          <a:xfrm>
            <a:off x="705495" y="5033251"/>
            <a:ext cx="2675194" cy="1107996"/>
          </a:xfrm>
          <a:prstGeom prst="rect">
            <a:avLst/>
          </a:prstGeom>
          <a:noFill/>
        </p:spPr>
        <p:txBody>
          <a:bodyPr wrap="square" rtlCol="0">
            <a:spAutoFit/>
          </a:bodyPr>
          <a:lstStyle/>
          <a:p>
            <a:pPr algn="ctr"/>
            <a:r>
              <a:rPr lang="en-US" sz="6600" dirty="0" smtClean="0">
                <a:solidFill>
                  <a:srgbClr val="FFFFFF"/>
                </a:solidFill>
              </a:rPr>
              <a:t>8</a:t>
            </a:r>
            <a:endParaRPr lang="en-US" sz="6600" dirty="0">
              <a:solidFill>
                <a:srgbClr val="FFFFFF"/>
              </a:solidFill>
            </a:endParaRPr>
          </a:p>
        </p:txBody>
      </p:sp>
      <p:cxnSp>
        <p:nvCxnSpPr>
          <p:cNvPr id="5" name="Straight Arrow Connector 4"/>
          <p:cNvCxnSpPr/>
          <p:nvPr/>
        </p:nvCxnSpPr>
        <p:spPr>
          <a:xfrm flipH="1">
            <a:off x="5690994" y="1630710"/>
            <a:ext cx="8936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690994" y="2692545"/>
            <a:ext cx="8936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13940036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FILL SHAPES WITH COLOR</a:t>
            </a:r>
            <a:endParaRPr lang="en-US" dirty="0"/>
          </a:p>
        </p:txBody>
      </p:sp>
      <p:pic>
        <p:nvPicPr>
          <p:cNvPr id="4" name="Picture 3" descr="Maa_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11" y="5989725"/>
            <a:ext cx="2465178" cy="868275"/>
          </a:xfrm>
          <a:prstGeom prst="rect">
            <a:avLst/>
          </a:prstGeom>
        </p:spPr>
      </p:pic>
      <p:sp>
        <p:nvSpPr>
          <p:cNvPr id="8" name="Content Placeholder 7"/>
          <p:cNvSpPr>
            <a:spLocks noGrp="1"/>
          </p:cNvSpPr>
          <p:nvPr>
            <p:ph idx="1"/>
          </p:nvPr>
        </p:nvSpPr>
        <p:spPr>
          <a:xfrm>
            <a:off x="6306023" y="1975668"/>
            <a:ext cx="2523885" cy="2148148"/>
          </a:xfrm>
        </p:spPr>
        <p:txBody>
          <a:bodyPr>
            <a:normAutofit/>
          </a:bodyPr>
          <a:lstStyle/>
          <a:p>
            <a:r>
              <a:rPr lang="en-US" b="0" dirty="0" smtClean="0"/>
              <a:t>Tap the roller tool then select a color and tap the inside of each shape to fill that shape with color</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89" y="1036686"/>
            <a:ext cx="5308600" cy="3981450"/>
          </a:xfrm>
          <a:prstGeom prst="rect">
            <a:avLst/>
          </a:prstGeom>
        </p:spPr>
      </p:pic>
      <p:sp>
        <p:nvSpPr>
          <p:cNvPr id="27" name="TextBox 26"/>
          <p:cNvSpPr txBox="1"/>
          <p:nvPr/>
        </p:nvSpPr>
        <p:spPr>
          <a:xfrm>
            <a:off x="705495" y="5033251"/>
            <a:ext cx="2675194" cy="1107996"/>
          </a:xfrm>
          <a:prstGeom prst="rect">
            <a:avLst/>
          </a:prstGeom>
          <a:noFill/>
        </p:spPr>
        <p:txBody>
          <a:bodyPr wrap="square" rtlCol="0">
            <a:spAutoFit/>
          </a:bodyPr>
          <a:lstStyle/>
          <a:p>
            <a:pPr algn="ctr"/>
            <a:r>
              <a:rPr lang="en-US" sz="6600" dirty="0" smtClean="0">
                <a:solidFill>
                  <a:srgbClr val="FFFFFF"/>
                </a:solidFill>
              </a:rPr>
              <a:t>9</a:t>
            </a:r>
            <a:endParaRPr lang="en-US" sz="6600" dirty="0">
              <a:solidFill>
                <a:srgbClr val="FFFFFF"/>
              </a:solidFill>
            </a:endParaRPr>
          </a:p>
        </p:txBody>
      </p:sp>
      <p:cxnSp>
        <p:nvCxnSpPr>
          <p:cNvPr id="18" name="Straight Arrow Connector 17"/>
          <p:cNvCxnSpPr/>
          <p:nvPr/>
        </p:nvCxnSpPr>
        <p:spPr>
          <a:xfrm flipH="1">
            <a:off x="5690994" y="2692545"/>
            <a:ext cx="8936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Footer Placeholder 4"/>
          <p:cNvSpPr>
            <a:spLocks noGrp="1"/>
          </p:cNvSpPr>
          <p:nvPr>
            <p:ph type="ftr" sz="quarter" idx="11"/>
          </p:nvPr>
        </p:nvSpPr>
        <p:spPr>
          <a:xfrm>
            <a:off x="3517514" y="6285122"/>
            <a:ext cx="4724400" cy="274320"/>
          </a:xfrm>
        </p:spPr>
        <p:txBody>
          <a:bodyPr/>
          <a:lstStyle/>
          <a:p>
            <a:r>
              <a:rPr lang="en-US" dirty="0" smtClean="0"/>
              <a:t>(c) </a:t>
            </a:r>
            <a:r>
              <a:rPr lang="en-US" dirty="0" smtClean="0"/>
              <a:t>2017 </a:t>
            </a:r>
            <a:r>
              <a:rPr lang="en-US" dirty="0" smtClean="0"/>
              <a:t>MOBILE ART ACADEMY</a:t>
            </a:r>
            <a:endParaRPr lang="en-US" dirty="0"/>
          </a:p>
        </p:txBody>
      </p:sp>
    </p:spTree>
    <p:extLst>
      <p:ext uri="{BB962C8B-B14F-4D97-AF65-F5344CB8AC3E}">
        <p14:creationId xmlns:p14="http://schemas.microsoft.com/office/powerpoint/2010/main" val="339457542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3090</TotalTime>
  <Words>1331</Words>
  <Application>Microsoft Macintosh PowerPoint</Application>
  <PresentationFormat>On-screen Show (4:3)</PresentationFormat>
  <Paragraphs>216</Paragraphs>
  <Slides>24</Slides>
  <Notes>21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Angles</vt:lpstr>
      <vt:lpstr>Paper 53</vt:lpstr>
      <vt:lpstr>Table of contents</vt:lpstr>
      <vt:lpstr>Make a folder</vt:lpstr>
      <vt:lpstr>Open a page</vt:lpstr>
      <vt:lpstr>TOOLBAR-A</vt:lpstr>
      <vt:lpstr>TOOLBAR-B</vt:lpstr>
      <vt:lpstr>BRUSHES</vt:lpstr>
      <vt:lpstr>RULER </vt:lpstr>
      <vt:lpstr>FILL SHAPES WITH COLOR</vt:lpstr>
      <vt:lpstr>Paint with the roller</vt:lpstr>
      <vt:lpstr>FILL THE BACKGROUND </vt:lpstr>
      <vt:lpstr>Select AND MOVE an object</vt:lpstr>
      <vt:lpstr>The color picker</vt:lpstr>
      <vt:lpstr>Color slider exercise</vt:lpstr>
      <vt:lpstr>The eyedropper</vt:lpstr>
      <vt:lpstr>Save the color</vt:lpstr>
      <vt:lpstr>Take or insert a photo</vt:lpstr>
      <vt:lpstr>Adjust and reposition photo</vt:lpstr>
      <vt:lpstr>Name the page</vt:lpstr>
      <vt:lpstr>Save and reopen page</vt:lpstr>
      <vt:lpstr>Delete, rotate, duplicate or move the page</vt:lpstr>
      <vt:lpstr>Share the page</vt:lpstr>
      <vt:lpstr>Save image without a background</vt:lpstr>
      <vt:lpstr>MORE INFORMATION</vt:lpstr>
    </vt:vector>
  </TitlesOfParts>
  <Company>Mobile Art Academy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Paper 53</dc:title>
  <dc:creator>Caroline Mustard</dc:creator>
  <cp:lastModifiedBy>Kelly</cp:lastModifiedBy>
  <cp:revision>37</cp:revision>
  <cp:lastPrinted>2017-06-23T21:07:43Z</cp:lastPrinted>
  <dcterms:created xsi:type="dcterms:W3CDTF">2017-05-20T23:22:59Z</dcterms:created>
  <dcterms:modified xsi:type="dcterms:W3CDTF">2017-06-23T22:01:14Z</dcterms:modified>
</cp:coreProperties>
</file>