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256" r:id="rId2"/>
    <p:sldId id="257" r:id="rId3"/>
    <p:sldId id="258"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35" d="100"/>
          <a:sy n="135" d="100"/>
        </p:scale>
        <p:origin x="-280" y="1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64116C-294B-9845-A377-1A9F33DEBED1}" type="datetimeFigureOut">
              <a:rPr lang="en-US" smtClean="0"/>
              <a:t>6/8/17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6B1F57-6D5D-A847-9FB6-A42B91188D38}" type="slidenum">
              <a:rPr lang="en-US" smtClean="0"/>
              <a:t>‹#›</a:t>
            </a:fld>
            <a:endParaRPr lang="en-US" dirty="0"/>
          </a:p>
        </p:txBody>
      </p:sp>
    </p:spTree>
    <p:extLst>
      <p:ext uri="{BB962C8B-B14F-4D97-AF65-F5344CB8AC3E}">
        <p14:creationId xmlns:p14="http://schemas.microsoft.com/office/powerpoint/2010/main" val="41426297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B57A2-7530-0243-9BD3-905472B9BF75}" type="datetimeFigureOut">
              <a:rPr lang="en-US" smtClean="0"/>
              <a:t>6/8/17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44C34-BBD2-7148-8C73-86A4517609BB}" type="slidenum">
              <a:rPr lang="en-US" smtClean="0"/>
              <a:t>‹#›</a:t>
            </a:fld>
            <a:endParaRPr lang="en-US" dirty="0"/>
          </a:p>
        </p:txBody>
      </p:sp>
    </p:spTree>
    <p:extLst>
      <p:ext uri="{BB962C8B-B14F-4D97-AF65-F5344CB8AC3E}">
        <p14:creationId xmlns:p14="http://schemas.microsoft.com/office/powerpoint/2010/main" val="317761575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5A79692-517C-924C-A203-BEDAC6FAB024}" type="datetime1">
              <a:rPr lang="en-US" smtClean="0"/>
              <a:t>6/8/17</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r>
              <a:rPr lang="en-US" dirty="0" smtClean="0"/>
              <a:t>(c) 2017 MOBILEARTACADEMY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751F3701-60D3-F94A-A656-A48FDBD5DCB9}" type="datetime1">
              <a:rPr lang="en-US" smtClean="0"/>
              <a:t>6/8/17</a:t>
            </a:fld>
            <a:endParaRPr lang="en-US" dirty="0"/>
          </a:p>
        </p:txBody>
      </p:sp>
      <p:sp>
        <p:nvSpPr>
          <p:cNvPr id="6" name="Footer Placeholder 5"/>
          <p:cNvSpPr>
            <a:spLocks noGrp="1"/>
          </p:cNvSpPr>
          <p:nvPr>
            <p:ph type="ftr" sz="quarter" idx="11"/>
          </p:nvPr>
        </p:nvSpPr>
        <p:spPr>
          <a:xfrm>
            <a:off x="2057400" y="6300216"/>
            <a:ext cx="2340864" cy="365125"/>
          </a:xfrm>
        </p:spPr>
        <p:txBody>
          <a:bodyPr/>
          <a:lstStyle/>
          <a:p>
            <a:r>
              <a:rPr lang="en-US" dirty="0" smtClean="0"/>
              <a:t>(c) 2017 MOBILEARTACADEMY</a:t>
            </a:r>
            <a:endParaRPr lang="en-US" dirty="0"/>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0186CBA4-DC34-F949-B5B2-2EA0DF2393C4}" type="datetime1">
              <a:rPr lang="en-US" smtClean="0"/>
              <a:t>6/8/17</a:t>
            </a:fld>
            <a:endParaRPr lang="en-US" dirty="0"/>
          </a:p>
        </p:txBody>
      </p:sp>
      <p:sp>
        <p:nvSpPr>
          <p:cNvPr id="4" name="Footer Placeholder 3"/>
          <p:cNvSpPr>
            <a:spLocks noGrp="1"/>
          </p:cNvSpPr>
          <p:nvPr>
            <p:ph type="ftr" sz="quarter" idx="11"/>
          </p:nvPr>
        </p:nvSpPr>
        <p:spPr/>
        <p:txBody>
          <a:bodyPr/>
          <a:lstStyle/>
          <a:p>
            <a:r>
              <a:rPr lang="en-US" dirty="0" smtClean="0"/>
              <a:t>(c) 2017 MOBILEARTACADEMY</a:t>
            </a:r>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70238A-A634-0A4D-831D-532CEDC5D9C3}" type="datetime1">
              <a:rPr lang="en-US" smtClean="0"/>
              <a:t>6/8/17</a:t>
            </a:fld>
            <a:endParaRPr lang="en-US" dirty="0"/>
          </a:p>
        </p:txBody>
      </p:sp>
      <p:sp>
        <p:nvSpPr>
          <p:cNvPr id="4" name="Footer Placeholder 3"/>
          <p:cNvSpPr>
            <a:spLocks noGrp="1"/>
          </p:cNvSpPr>
          <p:nvPr>
            <p:ph type="ftr" sz="quarter" idx="11"/>
          </p:nvPr>
        </p:nvSpPr>
        <p:spPr/>
        <p:txBody>
          <a:bodyPr/>
          <a:lstStyle/>
          <a:p>
            <a:r>
              <a:rPr lang="en-US" dirty="0" smtClean="0"/>
              <a:t>(c) 2017 MOBILEARTACADEMY</a:t>
            </a:r>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120C615-1045-4F40-AB5C-9C10A1016DBB}" type="datetime1">
              <a:rPr lang="en-US" smtClean="0"/>
              <a:t>6/8/17</a:t>
            </a:fld>
            <a:endParaRPr lang="en-US" dirty="0"/>
          </a:p>
        </p:txBody>
      </p:sp>
      <p:sp>
        <p:nvSpPr>
          <p:cNvPr id="5" name="Footer Placeholder 4"/>
          <p:cNvSpPr>
            <a:spLocks noGrp="1"/>
          </p:cNvSpPr>
          <p:nvPr>
            <p:ph type="ftr" sz="quarter" idx="11"/>
          </p:nvPr>
        </p:nvSpPr>
        <p:spPr/>
        <p:txBody>
          <a:bodyPr/>
          <a:lstStyle/>
          <a:p>
            <a:r>
              <a:rPr lang="en-US" dirty="0" smtClean="0"/>
              <a:t>(c) 2017 MOBILEARTACADEMY</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166D6088-B850-B74A-9949-51F8A90884F7}" type="datetime1">
              <a:rPr lang="en-US" smtClean="0"/>
              <a:t>6/8/17</a:t>
            </a:fld>
            <a:endParaRPr lang="en-US" dirty="0"/>
          </a:p>
        </p:txBody>
      </p:sp>
      <p:sp>
        <p:nvSpPr>
          <p:cNvPr id="5" name="Footer Placeholder 4"/>
          <p:cNvSpPr>
            <a:spLocks noGrp="1"/>
          </p:cNvSpPr>
          <p:nvPr>
            <p:ph type="ftr" sz="quarter" idx="11"/>
          </p:nvPr>
        </p:nvSpPr>
        <p:spPr/>
        <p:txBody>
          <a:bodyPr/>
          <a:lstStyle/>
          <a:p>
            <a:r>
              <a:rPr lang="en-US" dirty="0" smtClean="0"/>
              <a:t>(c) 2017 MOBILEARTACADEMY</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07FB082-6B35-7A4A-A13A-343BB5935A28}" type="datetime1">
              <a:rPr lang="en-US" smtClean="0"/>
              <a:t>6/8/17</a:t>
            </a:fld>
            <a:endParaRPr lang="en-US" dirty="0"/>
          </a:p>
        </p:txBody>
      </p:sp>
      <p:sp>
        <p:nvSpPr>
          <p:cNvPr id="5" name="Footer Placeholder 4"/>
          <p:cNvSpPr>
            <a:spLocks noGrp="1"/>
          </p:cNvSpPr>
          <p:nvPr>
            <p:ph type="ftr" sz="quarter" idx="11"/>
          </p:nvPr>
        </p:nvSpPr>
        <p:spPr/>
        <p:txBody>
          <a:bodyPr/>
          <a:lstStyle/>
          <a:p>
            <a:r>
              <a:rPr lang="en-US" dirty="0" smtClean="0"/>
              <a:t>(c) 2017 MOBILEARTACADEMY</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B027204-9FA5-944C-BDD7-68BAF78BDC2C}" type="datetime1">
              <a:rPr lang="en-US" smtClean="0"/>
              <a:t>6/8/17</a:t>
            </a:fld>
            <a:endParaRPr lang="en-US" dirty="0"/>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r>
              <a:rPr lang="en-US" dirty="0" smtClean="0"/>
              <a:t>(c) 2017 MOBILEARTACADEMY</a:t>
            </a:r>
            <a:endParaRPr lang="en-US" dirty="0"/>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r>
              <a:rPr lang="en-US" dirty="0" smtClean="0"/>
              <a:t>(c) 2017 MOBILEARTACADEMY</a:t>
            </a:r>
            <a:endParaRPr lang="en-US" dirty="0"/>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9276D287-210D-F940-8D98-36ABFFECA63E}" type="datetime1">
              <a:rPr lang="en-US" smtClean="0"/>
              <a:t>6/8/17</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9159010-EB4C-D844-BD76-DCE1852A95AB}" type="datetime1">
              <a:rPr lang="en-US" smtClean="0"/>
              <a:t>6/8/17</a:t>
            </a:fld>
            <a:endParaRPr lang="en-US" dirty="0"/>
          </a:p>
        </p:txBody>
      </p:sp>
      <p:sp>
        <p:nvSpPr>
          <p:cNvPr id="6" name="Footer Placeholder 5"/>
          <p:cNvSpPr>
            <a:spLocks noGrp="1"/>
          </p:cNvSpPr>
          <p:nvPr>
            <p:ph type="ftr" sz="quarter" idx="11"/>
          </p:nvPr>
        </p:nvSpPr>
        <p:spPr/>
        <p:txBody>
          <a:bodyPr/>
          <a:lstStyle/>
          <a:p>
            <a:r>
              <a:rPr lang="en-US" dirty="0" smtClean="0"/>
              <a:t>(c) 2017 MOBILEARTACADEMY</a:t>
            </a:r>
            <a:endParaRPr lang="en-US" dirty="0"/>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6783ED-AB1F-B940-91DA-EC94AD44AF20}" type="datetime1">
              <a:rPr lang="en-US" smtClean="0"/>
              <a:t>6/8/17</a:t>
            </a:fld>
            <a:endParaRPr lang="en-US" dirty="0"/>
          </a:p>
        </p:txBody>
      </p:sp>
      <p:sp>
        <p:nvSpPr>
          <p:cNvPr id="8" name="Footer Placeholder 7"/>
          <p:cNvSpPr>
            <a:spLocks noGrp="1"/>
          </p:cNvSpPr>
          <p:nvPr>
            <p:ph type="ftr" sz="quarter" idx="11"/>
          </p:nvPr>
        </p:nvSpPr>
        <p:spPr/>
        <p:txBody>
          <a:bodyPr/>
          <a:lstStyle/>
          <a:p>
            <a:r>
              <a:rPr lang="en-US" dirty="0" smtClean="0"/>
              <a:t>(c) 2017 MOBILEARTACADEMY</a:t>
            </a:r>
            <a:endParaRPr lang="en-US" dirty="0"/>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FF0F126-0FB5-A945-9FFB-DEA5994249A2}" type="datetime1">
              <a:rPr lang="en-US" smtClean="0"/>
              <a:t>6/8/17</a:t>
            </a:fld>
            <a:endParaRPr lang="en-US" dirty="0"/>
          </a:p>
        </p:txBody>
      </p:sp>
      <p:sp>
        <p:nvSpPr>
          <p:cNvPr id="4" name="Footer Placeholder 3"/>
          <p:cNvSpPr>
            <a:spLocks noGrp="1"/>
          </p:cNvSpPr>
          <p:nvPr>
            <p:ph type="ftr" sz="quarter" idx="11"/>
          </p:nvPr>
        </p:nvSpPr>
        <p:spPr/>
        <p:txBody>
          <a:bodyPr/>
          <a:lstStyle/>
          <a:p>
            <a:r>
              <a:rPr lang="en-US" dirty="0" smtClean="0"/>
              <a:t>(c) 2017 MOBILEARTACADEMY</a:t>
            </a:r>
            <a:endParaRPr lang="en-US" dirty="0"/>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9649EB09-2E00-FA45-9654-9F606858B825}" type="datetime1">
              <a:rPr lang="en-US" smtClean="0"/>
              <a:t>6/8/17</a:t>
            </a:fld>
            <a:endParaRPr lang="en-US" dirty="0"/>
          </a:p>
        </p:txBody>
      </p:sp>
      <p:sp>
        <p:nvSpPr>
          <p:cNvPr id="3" name="Footer Placeholder 2"/>
          <p:cNvSpPr>
            <a:spLocks noGrp="1"/>
          </p:cNvSpPr>
          <p:nvPr>
            <p:ph type="ftr" sz="quarter" idx="11"/>
          </p:nvPr>
        </p:nvSpPr>
        <p:spPr/>
        <p:txBody>
          <a:bodyPr/>
          <a:lstStyle/>
          <a:p>
            <a:r>
              <a:rPr lang="en-US" dirty="0" smtClean="0"/>
              <a:t>(c) 2017 MOBILEARTACADEMY</a:t>
            </a:r>
            <a:endParaRPr lang="en-US" dirty="0"/>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055CEBE0-3435-E241-AA3D-9759670B6F9A}" type="datetime1">
              <a:rPr lang="en-US" smtClean="0"/>
              <a:t>6/8/17</a:t>
            </a:fld>
            <a:endParaRPr lang="en-US" dirty="0"/>
          </a:p>
        </p:txBody>
      </p:sp>
      <p:sp>
        <p:nvSpPr>
          <p:cNvPr id="6" name="Footer Placeholder 5"/>
          <p:cNvSpPr>
            <a:spLocks noGrp="1"/>
          </p:cNvSpPr>
          <p:nvPr>
            <p:ph type="ftr" sz="quarter" idx="11"/>
          </p:nvPr>
        </p:nvSpPr>
        <p:spPr>
          <a:xfrm>
            <a:off x="2057400" y="6297706"/>
            <a:ext cx="2339788" cy="365125"/>
          </a:xfrm>
        </p:spPr>
        <p:txBody>
          <a:bodyPr/>
          <a:lstStyle/>
          <a:p>
            <a:r>
              <a:rPr lang="en-US" dirty="0" smtClean="0"/>
              <a:t>(c) 2017 MOBILEARTACADEMY</a:t>
            </a:r>
            <a:endParaRPr lang="en-US" dirty="0"/>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CC4938CD-A55C-7B4F-BCD6-D227BF7E1627}" type="datetime1">
              <a:rPr lang="en-US" smtClean="0"/>
              <a:t>6/8/17</a:t>
            </a:fld>
            <a:endParaRPr lang="en-US" dirty="0"/>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r>
              <a:rPr lang="en-US" dirty="0" smtClean="0"/>
              <a:t>(c) 2017 MOBILEARTACADEMY</a:t>
            </a:r>
            <a:endParaRPr lang="en-US" dirty="0"/>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1.png"/><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bileart.ho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Brushes Redux</a:t>
            </a:r>
            <a:endParaRPr lang="en-US" dirty="0"/>
          </a:p>
        </p:txBody>
      </p:sp>
      <p:sp>
        <p:nvSpPr>
          <p:cNvPr id="3" name="Subtitle 2"/>
          <p:cNvSpPr>
            <a:spLocks noGrp="1"/>
          </p:cNvSpPr>
          <p:nvPr>
            <p:ph type="subTitle" idx="1"/>
          </p:nvPr>
        </p:nvSpPr>
        <p:spPr/>
        <p:txBody>
          <a:bodyPr/>
          <a:lstStyle/>
          <a:p>
            <a:r>
              <a:rPr lang="en-US" dirty="0" smtClean="0"/>
              <a:t>QUICK LOOK INSTRUCTIONS</a:t>
            </a:r>
          </a:p>
          <a:p>
            <a:r>
              <a:rPr lang="en-US" dirty="0" smtClean="0"/>
              <a:t>PREPARED FOR ART IN ACTION</a:t>
            </a:r>
            <a:endParaRPr lang="en-US" dirty="0"/>
          </a:p>
        </p:txBody>
      </p:sp>
      <p:pic>
        <p:nvPicPr>
          <p:cNvPr id="4" name="Picture 3" descr="brushes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206" y="3513575"/>
            <a:ext cx="819022" cy="819022"/>
          </a:xfrm>
          <a:prstGeom prst="rect">
            <a:avLst/>
          </a:prstGeom>
        </p:spPr>
      </p:pic>
    </p:spTree>
    <p:extLst>
      <p:ext uri="{BB962C8B-B14F-4D97-AF65-F5344CB8AC3E}">
        <p14:creationId xmlns:p14="http://schemas.microsoft.com/office/powerpoint/2010/main" val="265961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Import Image</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10</a:t>
            </a:fld>
            <a:endParaRPr lang="en-US" dirty="0"/>
          </a:p>
        </p:txBody>
      </p:sp>
      <p:sp>
        <p:nvSpPr>
          <p:cNvPr id="6" name="Text Placeholder 5"/>
          <p:cNvSpPr>
            <a:spLocks noGrp="1"/>
          </p:cNvSpPr>
          <p:nvPr>
            <p:ph type="body" sz="half" idx="2"/>
          </p:nvPr>
        </p:nvSpPr>
        <p:spPr/>
        <p:txBody>
          <a:bodyPr>
            <a:normAutofit fontScale="92500" lnSpcReduction="20000"/>
          </a:bodyPr>
          <a:lstStyle/>
          <a:p>
            <a:pPr marL="285750" indent="-285750">
              <a:buFont typeface="Arial"/>
              <a:buChar char="•"/>
            </a:pPr>
            <a:r>
              <a:rPr lang="en-US" dirty="0" smtClean="0"/>
              <a:t>Tap the Import image icon on the top toolbar and access your photo library</a:t>
            </a:r>
          </a:p>
          <a:p>
            <a:pPr marL="285750" indent="-285750">
              <a:buFont typeface="Arial"/>
              <a:buChar char="•"/>
            </a:pPr>
            <a:r>
              <a:rPr lang="en-US" dirty="0" smtClean="0"/>
              <a:t>Select the photo you want to </a:t>
            </a:r>
            <a:r>
              <a:rPr lang="en-US" dirty="0" smtClean="0"/>
              <a:t>import (in </a:t>
            </a:r>
            <a:r>
              <a:rPr lang="en-US" dirty="0" smtClean="0"/>
              <a:t>this case </a:t>
            </a:r>
            <a:r>
              <a:rPr lang="en-US" dirty="0" smtClean="0"/>
              <a:t>the drawing of the pear was saved without a background)</a:t>
            </a:r>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59" y="1066800"/>
            <a:ext cx="4004662" cy="3003496"/>
          </a:xfrm>
          <a:prstGeom prst="rect">
            <a:avLst/>
          </a:prstGeom>
        </p:spPr>
      </p:pic>
      <p:sp>
        <p:nvSpPr>
          <p:cNvPr id="32" name="Down Arrow 31"/>
          <p:cNvSpPr/>
          <p:nvPr/>
        </p:nvSpPr>
        <p:spPr>
          <a:xfrm>
            <a:off x="4029320" y="412535"/>
            <a:ext cx="503640" cy="6542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573" y="1066800"/>
            <a:ext cx="4004661" cy="3003496"/>
          </a:xfrm>
          <a:prstGeom prst="rect">
            <a:avLst/>
          </a:prstGeom>
        </p:spPr>
      </p:pic>
      <p:sp>
        <p:nvSpPr>
          <p:cNvPr id="12" name="Down Arrow 11"/>
          <p:cNvSpPr/>
          <p:nvPr/>
        </p:nvSpPr>
        <p:spPr>
          <a:xfrm>
            <a:off x="8001127" y="892067"/>
            <a:ext cx="503640" cy="6542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650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Duplicate</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11</a:t>
            </a:fld>
            <a:endParaRPr lang="en-US" dirty="0"/>
          </a:p>
        </p:txBody>
      </p:sp>
      <p:sp>
        <p:nvSpPr>
          <p:cNvPr id="6" name="Text Placeholder 5"/>
          <p:cNvSpPr>
            <a:spLocks noGrp="1"/>
          </p:cNvSpPr>
          <p:nvPr>
            <p:ph type="body" sz="half" idx="2"/>
          </p:nvPr>
        </p:nvSpPr>
        <p:spPr/>
        <p:txBody>
          <a:bodyPr>
            <a:normAutofit fontScale="92500" lnSpcReduction="20000"/>
          </a:bodyPr>
          <a:lstStyle/>
          <a:p>
            <a:pPr marL="285750" indent="-285750">
              <a:buFont typeface="Arial"/>
              <a:buChar char="•"/>
            </a:pPr>
            <a:r>
              <a:rPr lang="en-US" dirty="0" smtClean="0"/>
              <a:t>Adjust and place the imported image where you want </a:t>
            </a:r>
            <a:r>
              <a:rPr lang="en-US" dirty="0" smtClean="0"/>
              <a:t>it </a:t>
            </a:r>
            <a:endParaRPr lang="en-US" dirty="0"/>
          </a:p>
          <a:p>
            <a:pPr marL="285750" indent="-285750">
              <a:buFont typeface="Arial"/>
              <a:buChar char="•"/>
            </a:pPr>
            <a:r>
              <a:rPr lang="en-US" dirty="0" smtClean="0"/>
              <a:t>Open </a:t>
            </a:r>
            <a:r>
              <a:rPr lang="en-US" dirty="0" smtClean="0"/>
              <a:t>layers and tap the duplicate icon on top of the layers window to create a duplicate layer</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18" y="1207910"/>
            <a:ext cx="4004661" cy="3003496"/>
          </a:xfrm>
          <a:prstGeom prst="rect">
            <a:avLst/>
          </a:prstGeom>
        </p:spPr>
      </p:pic>
      <p:sp>
        <p:nvSpPr>
          <p:cNvPr id="32" name="Down Arrow 31"/>
          <p:cNvSpPr/>
          <p:nvPr/>
        </p:nvSpPr>
        <p:spPr>
          <a:xfrm>
            <a:off x="8361828" y="846667"/>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66" y="1207911"/>
            <a:ext cx="4004661" cy="3003495"/>
          </a:xfrm>
          <a:prstGeom prst="rect">
            <a:avLst/>
          </a:prstGeom>
        </p:spPr>
      </p:pic>
      <p:sp>
        <p:nvSpPr>
          <p:cNvPr id="2" name="TextBox 1"/>
          <p:cNvSpPr txBox="1"/>
          <p:nvPr/>
        </p:nvSpPr>
        <p:spPr>
          <a:xfrm>
            <a:off x="7297431" y="384240"/>
            <a:ext cx="2128794" cy="369332"/>
          </a:xfrm>
          <a:prstGeom prst="rect">
            <a:avLst/>
          </a:prstGeom>
          <a:noFill/>
        </p:spPr>
        <p:txBody>
          <a:bodyPr wrap="square" rtlCol="0">
            <a:spAutoFit/>
          </a:bodyPr>
          <a:lstStyle/>
          <a:p>
            <a:r>
              <a:rPr lang="en-US" dirty="0" smtClean="0">
                <a:solidFill>
                  <a:schemeClr val="bg1"/>
                </a:solidFill>
              </a:rPr>
              <a:t>Duplicate Layer</a:t>
            </a:r>
            <a:endParaRPr lang="en-US" dirty="0">
              <a:solidFill>
                <a:schemeClr val="bg1"/>
              </a:solidFill>
            </a:endParaRPr>
          </a:p>
        </p:txBody>
      </p:sp>
      <p:sp>
        <p:nvSpPr>
          <p:cNvPr id="13" name="TextBox 12"/>
          <p:cNvSpPr txBox="1"/>
          <p:nvPr/>
        </p:nvSpPr>
        <p:spPr>
          <a:xfrm>
            <a:off x="864645" y="1819112"/>
            <a:ext cx="2128794" cy="646331"/>
          </a:xfrm>
          <a:prstGeom prst="rect">
            <a:avLst/>
          </a:prstGeom>
          <a:noFill/>
        </p:spPr>
        <p:txBody>
          <a:bodyPr wrap="square" rtlCol="0">
            <a:spAutoFit/>
          </a:bodyPr>
          <a:lstStyle/>
          <a:p>
            <a:r>
              <a:rPr lang="en-US" dirty="0" smtClean="0">
                <a:solidFill>
                  <a:schemeClr val="bg1"/>
                </a:solidFill>
              </a:rPr>
              <a:t>Adjust imported image</a:t>
            </a:r>
            <a:endParaRPr lang="en-US" dirty="0">
              <a:solidFill>
                <a:schemeClr val="bg1"/>
              </a:solidFill>
            </a:endParaRPr>
          </a:p>
        </p:txBody>
      </p:sp>
      <p:sp>
        <p:nvSpPr>
          <p:cNvPr id="3" name="Curved Down Arrow 2"/>
          <p:cNvSpPr/>
          <p:nvPr/>
        </p:nvSpPr>
        <p:spPr>
          <a:xfrm rot="3763212">
            <a:off x="2713041" y="2287458"/>
            <a:ext cx="695491" cy="433586"/>
          </a:xfrm>
          <a:prstGeom prst="curvedDownArrow">
            <a:avLst>
              <a:gd name="adj1" fmla="val 25000"/>
              <a:gd name="adj2" fmla="val 4597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67020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final painting</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12</a:t>
            </a:fld>
            <a:endParaRPr lang="en-US" dirty="0"/>
          </a:p>
        </p:txBody>
      </p:sp>
      <p:sp>
        <p:nvSpPr>
          <p:cNvPr id="6" name="Text Placeholder 5"/>
          <p:cNvSpPr>
            <a:spLocks noGrp="1"/>
          </p:cNvSpPr>
          <p:nvPr>
            <p:ph type="body" sz="half" idx="2"/>
          </p:nvPr>
        </p:nvSpPr>
        <p:spPr/>
        <p:txBody>
          <a:bodyPr>
            <a:normAutofit/>
          </a:bodyPr>
          <a:lstStyle/>
          <a:p>
            <a:pPr marL="285750" indent="-285750">
              <a:buFont typeface="Arial"/>
              <a:buChar char="•"/>
            </a:pPr>
            <a:r>
              <a:rPr lang="en-US" dirty="0" smtClean="0"/>
              <a:t>Adjust the duplicated layer image and place it where you want </a:t>
            </a:r>
            <a:r>
              <a:rPr lang="en-US" dirty="0" smtClean="0"/>
              <a:t>it</a:t>
            </a:r>
            <a:endParaRPr lang="en-US" dirty="0" smtClean="0"/>
          </a:p>
          <a:p>
            <a:pPr marL="285750" indent="-285750">
              <a:buFont typeface="Arial"/>
              <a:buChar char="•"/>
            </a:pPr>
            <a:r>
              <a:rPr lang="en-US" dirty="0" smtClean="0"/>
              <a:t>Share the painting by tapping the share icon on the top right of the screen</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18" y="1313273"/>
            <a:ext cx="4004661" cy="300349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66" y="1313273"/>
            <a:ext cx="4004660" cy="3003495"/>
          </a:xfrm>
          <a:prstGeom prst="rect">
            <a:avLst/>
          </a:prstGeom>
        </p:spPr>
      </p:pic>
      <p:sp>
        <p:nvSpPr>
          <p:cNvPr id="2" name="TextBox 1"/>
          <p:cNvSpPr txBox="1"/>
          <p:nvPr/>
        </p:nvSpPr>
        <p:spPr>
          <a:xfrm>
            <a:off x="3622429" y="477331"/>
            <a:ext cx="2128794" cy="646331"/>
          </a:xfrm>
          <a:prstGeom prst="rect">
            <a:avLst/>
          </a:prstGeom>
          <a:noFill/>
        </p:spPr>
        <p:txBody>
          <a:bodyPr wrap="square" rtlCol="0">
            <a:spAutoFit/>
          </a:bodyPr>
          <a:lstStyle/>
          <a:p>
            <a:r>
              <a:rPr lang="en-US" dirty="0" smtClean="0">
                <a:solidFill>
                  <a:schemeClr val="bg1"/>
                </a:solidFill>
              </a:rPr>
              <a:t>Tap accept when done</a:t>
            </a:r>
            <a:endParaRPr lang="en-US" dirty="0">
              <a:solidFill>
                <a:schemeClr val="bg1"/>
              </a:solidFill>
            </a:endParaRPr>
          </a:p>
        </p:txBody>
      </p:sp>
      <p:sp>
        <p:nvSpPr>
          <p:cNvPr id="13" name="TextBox 12"/>
          <p:cNvSpPr txBox="1"/>
          <p:nvPr/>
        </p:nvSpPr>
        <p:spPr>
          <a:xfrm>
            <a:off x="864645" y="1819112"/>
            <a:ext cx="2128794" cy="646331"/>
          </a:xfrm>
          <a:prstGeom prst="rect">
            <a:avLst/>
          </a:prstGeom>
          <a:noFill/>
        </p:spPr>
        <p:txBody>
          <a:bodyPr wrap="square" rtlCol="0">
            <a:spAutoFit/>
          </a:bodyPr>
          <a:lstStyle/>
          <a:p>
            <a:r>
              <a:rPr lang="en-US" dirty="0" smtClean="0">
                <a:solidFill>
                  <a:schemeClr val="bg1"/>
                </a:solidFill>
              </a:rPr>
              <a:t>Adjust duplicated layer image</a:t>
            </a:r>
            <a:endParaRPr lang="en-US" dirty="0">
              <a:solidFill>
                <a:schemeClr val="bg1"/>
              </a:solidFill>
            </a:endParaRPr>
          </a:p>
        </p:txBody>
      </p:sp>
      <p:sp>
        <p:nvSpPr>
          <p:cNvPr id="3" name="Curved Down Arrow 2"/>
          <p:cNvSpPr/>
          <p:nvPr/>
        </p:nvSpPr>
        <p:spPr>
          <a:xfrm rot="6177585">
            <a:off x="1964203" y="2425579"/>
            <a:ext cx="695491" cy="441298"/>
          </a:xfrm>
          <a:prstGeom prst="curvedDownArrow">
            <a:avLst>
              <a:gd name="adj1" fmla="val 26703"/>
              <a:gd name="adj2" fmla="val 4597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2" name="Down Arrow 31"/>
          <p:cNvSpPr/>
          <p:nvPr/>
        </p:nvSpPr>
        <p:spPr>
          <a:xfrm>
            <a:off x="4282948" y="974607"/>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903582" y="454943"/>
            <a:ext cx="2128794" cy="369332"/>
          </a:xfrm>
          <a:prstGeom prst="rect">
            <a:avLst/>
          </a:prstGeom>
          <a:noFill/>
        </p:spPr>
        <p:txBody>
          <a:bodyPr wrap="square" rtlCol="0">
            <a:spAutoFit/>
          </a:bodyPr>
          <a:lstStyle/>
          <a:p>
            <a:r>
              <a:rPr lang="en-US" dirty="0" smtClean="0">
                <a:solidFill>
                  <a:schemeClr val="bg1"/>
                </a:solidFill>
              </a:rPr>
              <a:t>Share icon</a:t>
            </a:r>
            <a:endParaRPr lang="en-US" dirty="0">
              <a:solidFill>
                <a:schemeClr val="bg1"/>
              </a:solidFill>
            </a:endParaRPr>
          </a:p>
        </p:txBody>
      </p:sp>
      <p:sp>
        <p:nvSpPr>
          <p:cNvPr id="14" name="Down Arrow 13"/>
          <p:cNvSpPr/>
          <p:nvPr/>
        </p:nvSpPr>
        <p:spPr>
          <a:xfrm>
            <a:off x="8610600" y="846667"/>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8732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final painting</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13</a:t>
            </a:fld>
            <a:endParaRPr lang="en-US" dirty="0"/>
          </a:p>
        </p:txBody>
      </p:sp>
      <p:sp>
        <p:nvSpPr>
          <p:cNvPr id="6" name="Text Placeholder 5"/>
          <p:cNvSpPr>
            <a:spLocks noGrp="1"/>
          </p:cNvSpPr>
          <p:nvPr>
            <p:ph type="body" sz="half" idx="2"/>
          </p:nvPr>
        </p:nvSpPr>
        <p:spPr/>
        <p:txBody>
          <a:bodyPr>
            <a:normAutofit/>
          </a:bodyPr>
          <a:lstStyle/>
          <a:p>
            <a:pPr marL="285750" indent="-285750">
              <a:buFont typeface="Arial"/>
              <a:buChar char="•"/>
            </a:pPr>
            <a:r>
              <a:rPr lang="en-US" dirty="0" smtClean="0"/>
              <a:t>Adjust the duplicated layer image and place it where you want </a:t>
            </a:r>
            <a:r>
              <a:rPr lang="en-US" dirty="0" smtClean="0"/>
              <a:t>it</a:t>
            </a:r>
            <a:endParaRPr lang="en-US" dirty="0" smtClean="0"/>
          </a:p>
          <a:p>
            <a:pPr marL="285750" indent="-285750">
              <a:buFont typeface="Arial"/>
              <a:buChar char="•"/>
            </a:pPr>
            <a:r>
              <a:rPr lang="en-US" dirty="0" smtClean="0"/>
              <a:t>Share the painting by tapping the share icon on the top right of the screen</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318" y="1313273"/>
            <a:ext cx="4004660" cy="300349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66" y="1313273"/>
            <a:ext cx="4004660" cy="3003495"/>
          </a:xfrm>
          <a:prstGeom prst="rect">
            <a:avLst/>
          </a:prstGeom>
        </p:spPr>
      </p:pic>
      <p:sp>
        <p:nvSpPr>
          <p:cNvPr id="2" name="TextBox 1"/>
          <p:cNvSpPr txBox="1"/>
          <p:nvPr/>
        </p:nvSpPr>
        <p:spPr>
          <a:xfrm>
            <a:off x="3622429" y="477331"/>
            <a:ext cx="2128794" cy="646331"/>
          </a:xfrm>
          <a:prstGeom prst="rect">
            <a:avLst/>
          </a:prstGeom>
          <a:noFill/>
        </p:spPr>
        <p:txBody>
          <a:bodyPr wrap="square" rtlCol="0">
            <a:spAutoFit/>
          </a:bodyPr>
          <a:lstStyle/>
          <a:p>
            <a:r>
              <a:rPr lang="en-US" dirty="0" smtClean="0">
                <a:solidFill>
                  <a:schemeClr val="bg1"/>
                </a:solidFill>
              </a:rPr>
              <a:t>Tap accept when done</a:t>
            </a:r>
            <a:endParaRPr lang="en-US" dirty="0">
              <a:solidFill>
                <a:schemeClr val="bg1"/>
              </a:solidFill>
            </a:endParaRPr>
          </a:p>
        </p:txBody>
      </p:sp>
      <p:sp>
        <p:nvSpPr>
          <p:cNvPr id="13" name="TextBox 12"/>
          <p:cNvSpPr txBox="1"/>
          <p:nvPr/>
        </p:nvSpPr>
        <p:spPr>
          <a:xfrm>
            <a:off x="864645" y="1819112"/>
            <a:ext cx="2128794" cy="646331"/>
          </a:xfrm>
          <a:prstGeom prst="rect">
            <a:avLst/>
          </a:prstGeom>
          <a:noFill/>
        </p:spPr>
        <p:txBody>
          <a:bodyPr wrap="square" rtlCol="0">
            <a:spAutoFit/>
          </a:bodyPr>
          <a:lstStyle/>
          <a:p>
            <a:r>
              <a:rPr lang="en-US" dirty="0" smtClean="0">
                <a:solidFill>
                  <a:schemeClr val="bg1"/>
                </a:solidFill>
              </a:rPr>
              <a:t>Adjust duplicated layer image</a:t>
            </a:r>
            <a:endParaRPr lang="en-US" dirty="0">
              <a:solidFill>
                <a:schemeClr val="bg1"/>
              </a:solidFill>
            </a:endParaRPr>
          </a:p>
        </p:txBody>
      </p:sp>
      <p:sp>
        <p:nvSpPr>
          <p:cNvPr id="3" name="Curved Down Arrow 2"/>
          <p:cNvSpPr/>
          <p:nvPr/>
        </p:nvSpPr>
        <p:spPr>
          <a:xfrm rot="6177585">
            <a:off x="1964203" y="2425579"/>
            <a:ext cx="695491" cy="441298"/>
          </a:xfrm>
          <a:prstGeom prst="curvedDownArrow">
            <a:avLst>
              <a:gd name="adj1" fmla="val 26703"/>
              <a:gd name="adj2" fmla="val 45970"/>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2" name="Down Arrow 31"/>
          <p:cNvSpPr/>
          <p:nvPr/>
        </p:nvSpPr>
        <p:spPr>
          <a:xfrm>
            <a:off x="4282948" y="974607"/>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549251" y="467738"/>
            <a:ext cx="2128794" cy="369332"/>
          </a:xfrm>
          <a:prstGeom prst="rect">
            <a:avLst/>
          </a:prstGeom>
          <a:noFill/>
        </p:spPr>
        <p:txBody>
          <a:bodyPr wrap="square" rtlCol="0">
            <a:spAutoFit/>
          </a:bodyPr>
          <a:lstStyle/>
          <a:p>
            <a:r>
              <a:rPr lang="en-US" dirty="0" smtClean="0">
                <a:solidFill>
                  <a:schemeClr val="bg1"/>
                </a:solidFill>
              </a:rPr>
              <a:t>Merge </a:t>
            </a:r>
            <a:endParaRPr lang="en-US" dirty="0">
              <a:solidFill>
                <a:schemeClr val="bg1"/>
              </a:solidFill>
            </a:endParaRPr>
          </a:p>
        </p:txBody>
      </p:sp>
      <p:sp>
        <p:nvSpPr>
          <p:cNvPr id="14" name="Down Arrow 13"/>
          <p:cNvSpPr/>
          <p:nvPr/>
        </p:nvSpPr>
        <p:spPr>
          <a:xfrm>
            <a:off x="7726304" y="890359"/>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3445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Share and Save</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14</a:t>
            </a:fld>
            <a:endParaRPr lang="en-US" dirty="0"/>
          </a:p>
        </p:txBody>
      </p:sp>
      <p:sp>
        <p:nvSpPr>
          <p:cNvPr id="6" name="Text Placeholder 5"/>
          <p:cNvSpPr>
            <a:spLocks noGrp="1"/>
          </p:cNvSpPr>
          <p:nvPr>
            <p:ph type="body" sz="half" idx="2"/>
          </p:nvPr>
        </p:nvSpPr>
        <p:spPr/>
        <p:txBody>
          <a:bodyPr>
            <a:normAutofit/>
          </a:bodyPr>
          <a:lstStyle/>
          <a:p>
            <a:pPr marL="285750" indent="-285750">
              <a:buFont typeface="Arial"/>
              <a:buChar char="•"/>
            </a:pPr>
            <a:r>
              <a:rPr lang="en-US" dirty="0" smtClean="0"/>
              <a:t>Share or copy the painting by tapping the top right share </a:t>
            </a:r>
            <a:r>
              <a:rPr lang="en-US" dirty="0" smtClean="0"/>
              <a:t>icon</a:t>
            </a:r>
            <a:endParaRPr lang="en-US" dirty="0" smtClean="0"/>
          </a:p>
          <a:p>
            <a:pPr marL="285750" indent="-285750">
              <a:buFont typeface="Arial"/>
              <a:buChar char="•"/>
            </a:pPr>
            <a:r>
              <a:rPr lang="en-US" dirty="0" smtClean="0"/>
              <a:t>Save the painting to Gallery by tapping the Gallery icon at the top </a:t>
            </a:r>
            <a:r>
              <a:rPr lang="en-US" dirty="0" smtClean="0"/>
              <a:t>left</a:t>
            </a:r>
            <a:endParaRPr lang="en-US" dirty="0"/>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912" y="762000"/>
            <a:ext cx="5361465" cy="4021099"/>
          </a:xfrm>
          <a:prstGeom prst="rect">
            <a:avLst/>
          </a:prstGeom>
        </p:spPr>
      </p:pic>
      <p:sp>
        <p:nvSpPr>
          <p:cNvPr id="2" name="TextBox 1"/>
          <p:cNvSpPr txBox="1"/>
          <p:nvPr/>
        </p:nvSpPr>
        <p:spPr>
          <a:xfrm>
            <a:off x="457200" y="501075"/>
            <a:ext cx="2128794" cy="646331"/>
          </a:xfrm>
          <a:prstGeom prst="rect">
            <a:avLst/>
          </a:prstGeom>
          <a:noFill/>
        </p:spPr>
        <p:txBody>
          <a:bodyPr wrap="square" rtlCol="0">
            <a:spAutoFit/>
          </a:bodyPr>
          <a:lstStyle/>
          <a:p>
            <a:r>
              <a:rPr lang="en-US" dirty="0" smtClean="0">
                <a:solidFill>
                  <a:schemeClr val="bg1"/>
                </a:solidFill>
              </a:rPr>
              <a:t>Save to </a:t>
            </a:r>
          </a:p>
          <a:p>
            <a:r>
              <a:rPr lang="en-US" dirty="0" smtClean="0">
                <a:solidFill>
                  <a:schemeClr val="bg1"/>
                </a:solidFill>
              </a:rPr>
              <a:t>gallery</a:t>
            </a:r>
            <a:endParaRPr lang="en-US" dirty="0">
              <a:solidFill>
                <a:schemeClr val="bg1"/>
              </a:solidFill>
            </a:endParaRPr>
          </a:p>
        </p:txBody>
      </p:sp>
      <p:sp>
        <p:nvSpPr>
          <p:cNvPr id="32" name="Down Arrow 31"/>
          <p:cNvSpPr/>
          <p:nvPr/>
        </p:nvSpPr>
        <p:spPr>
          <a:xfrm rot="5400000">
            <a:off x="7293860" y="662283"/>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7837834" y="700208"/>
            <a:ext cx="2128794" cy="369332"/>
          </a:xfrm>
          <a:prstGeom prst="rect">
            <a:avLst/>
          </a:prstGeom>
          <a:noFill/>
        </p:spPr>
        <p:txBody>
          <a:bodyPr wrap="square" rtlCol="0">
            <a:spAutoFit/>
          </a:bodyPr>
          <a:lstStyle/>
          <a:p>
            <a:r>
              <a:rPr lang="en-US" dirty="0" smtClean="0">
                <a:solidFill>
                  <a:schemeClr val="bg1"/>
                </a:solidFill>
              </a:rPr>
              <a:t>Share</a:t>
            </a:r>
            <a:endParaRPr lang="en-US" dirty="0">
              <a:solidFill>
                <a:schemeClr val="bg1"/>
              </a:solidFill>
            </a:endParaRPr>
          </a:p>
        </p:txBody>
      </p:sp>
      <p:sp>
        <p:nvSpPr>
          <p:cNvPr id="14" name="Down Arrow 13"/>
          <p:cNvSpPr/>
          <p:nvPr/>
        </p:nvSpPr>
        <p:spPr>
          <a:xfrm rot="16396094">
            <a:off x="1433697" y="632884"/>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398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Name Painting</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15</a:t>
            </a:fld>
            <a:endParaRPr lang="en-US" dirty="0"/>
          </a:p>
        </p:txBody>
      </p:sp>
      <p:sp>
        <p:nvSpPr>
          <p:cNvPr id="6" name="Text Placeholder 5"/>
          <p:cNvSpPr>
            <a:spLocks noGrp="1"/>
          </p:cNvSpPr>
          <p:nvPr>
            <p:ph type="body" sz="half" idx="2"/>
          </p:nvPr>
        </p:nvSpPr>
        <p:spPr/>
        <p:txBody>
          <a:bodyPr>
            <a:normAutofit/>
          </a:bodyPr>
          <a:lstStyle/>
          <a:p>
            <a:pPr marL="285750" indent="-285750">
              <a:buFont typeface="Arial"/>
              <a:buChar char="•"/>
            </a:pPr>
            <a:r>
              <a:rPr lang="en-US" dirty="0" smtClean="0"/>
              <a:t>Tap the title under the painting to rename it and then tap </a:t>
            </a:r>
            <a:r>
              <a:rPr lang="en-US" dirty="0" smtClean="0"/>
              <a:t>DONE</a:t>
            </a:r>
            <a:endParaRPr lang="en-US" dirty="0"/>
          </a:p>
        </p:txBody>
      </p:sp>
      <p:pic>
        <p:nvPicPr>
          <p:cNvPr id="3" name="Picture 2" descr="IMG_41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736" y="514633"/>
            <a:ext cx="5744791" cy="4308593"/>
          </a:xfrm>
          <a:prstGeom prst="rect">
            <a:avLst/>
          </a:prstGeom>
        </p:spPr>
      </p:pic>
      <p:sp>
        <p:nvSpPr>
          <p:cNvPr id="14" name="Down Arrow 13"/>
          <p:cNvSpPr/>
          <p:nvPr/>
        </p:nvSpPr>
        <p:spPr>
          <a:xfrm rot="5662979">
            <a:off x="4586879" y="2063663"/>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5274733" y="2112301"/>
            <a:ext cx="2128794" cy="369332"/>
          </a:xfrm>
          <a:prstGeom prst="rect">
            <a:avLst/>
          </a:prstGeom>
          <a:noFill/>
        </p:spPr>
        <p:txBody>
          <a:bodyPr wrap="square" rtlCol="0">
            <a:spAutoFit/>
          </a:bodyPr>
          <a:lstStyle/>
          <a:p>
            <a:r>
              <a:rPr lang="en-US" dirty="0" smtClean="0"/>
              <a:t>Tap  to rename</a:t>
            </a:r>
            <a:endParaRPr lang="en-US" dirty="0"/>
          </a:p>
        </p:txBody>
      </p:sp>
      <p:sp>
        <p:nvSpPr>
          <p:cNvPr id="13" name="Down Arrow 12"/>
          <p:cNvSpPr/>
          <p:nvPr/>
        </p:nvSpPr>
        <p:spPr>
          <a:xfrm rot="5603076">
            <a:off x="7657572" y="3401396"/>
            <a:ext cx="503640" cy="4666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6239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Reopen painting</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16</a:t>
            </a:fld>
            <a:endParaRPr lang="en-US" dirty="0"/>
          </a:p>
        </p:txBody>
      </p:sp>
      <p:sp>
        <p:nvSpPr>
          <p:cNvPr id="6" name="Text Placeholder 5"/>
          <p:cNvSpPr>
            <a:spLocks noGrp="1"/>
          </p:cNvSpPr>
          <p:nvPr>
            <p:ph type="body" sz="half" idx="2"/>
          </p:nvPr>
        </p:nvSpPr>
        <p:spPr/>
        <p:txBody>
          <a:bodyPr>
            <a:normAutofit fontScale="92500" lnSpcReduction="20000"/>
          </a:bodyPr>
          <a:lstStyle/>
          <a:p>
            <a:pPr marL="285750" indent="-285750">
              <a:buFont typeface="Arial"/>
              <a:buChar char="•"/>
            </a:pPr>
            <a:r>
              <a:rPr lang="en-US" dirty="0" smtClean="0"/>
              <a:t>If you want to do more work on the painting, just tap it in Gallery and then swipe to </a:t>
            </a:r>
            <a:r>
              <a:rPr lang="en-US" dirty="0" smtClean="0"/>
              <a:t>reopen</a:t>
            </a:r>
          </a:p>
          <a:p>
            <a:pPr marL="285750" indent="-285750">
              <a:buFont typeface="Arial"/>
              <a:buChar char="•"/>
            </a:pPr>
            <a:r>
              <a:rPr lang="en-US" dirty="0" smtClean="0"/>
              <a:t> </a:t>
            </a:r>
            <a:r>
              <a:rPr lang="en-US" dirty="0" smtClean="0"/>
              <a:t>Note: The painting is also available as a video recording</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2736" y="514633"/>
            <a:ext cx="5744790" cy="4308593"/>
          </a:xfrm>
          <a:prstGeom prst="rect">
            <a:avLst/>
          </a:prstGeom>
        </p:spPr>
      </p:pic>
      <p:sp>
        <p:nvSpPr>
          <p:cNvPr id="5" name="TextBox 4"/>
          <p:cNvSpPr txBox="1"/>
          <p:nvPr/>
        </p:nvSpPr>
        <p:spPr>
          <a:xfrm>
            <a:off x="2248370" y="1514593"/>
            <a:ext cx="2182519" cy="646331"/>
          </a:xfrm>
          <a:prstGeom prst="rect">
            <a:avLst/>
          </a:prstGeom>
          <a:noFill/>
        </p:spPr>
        <p:txBody>
          <a:bodyPr wrap="square" rtlCol="0">
            <a:spAutoFit/>
          </a:bodyPr>
          <a:lstStyle/>
          <a:p>
            <a:r>
              <a:rPr lang="en-US" dirty="0" smtClean="0">
                <a:solidFill>
                  <a:schemeClr val="bg1"/>
                </a:solidFill>
              </a:rPr>
              <a:t>Tap arrow to view video recording</a:t>
            </a:r>
            <a:endParaRPr lang="en-US" dirty="0">
              <a:solidFill>
                <a:schemeClr val="bg1"/>
              </a:solidFill>
            </a:endParaRPr>
          </a:p>
        </p:txBody>
      </p:sp>
      <p:sp>
        <p:nvSpPr>
          <p:cNvPr id="7" name="Notched Right Arrow 6"/>
          <p:cNvSpPr/>
          <p:nvPr/>
        </p:nvSpPr>
        <p:spPr>
          <a:xfrm rot="1802649">
            <a:off x="3894667" y="2060222"/>
            <a:ext cx="564444" cy="47037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65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Export painting</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17</a:t>
            </a:fld>
            <a:endParaRPr lang="en-US" dirty="0"/>
          </a:p>
        </p:txBody>
      </p:sp>
      <p:sp>
        <p:nvSpPr>
          <p:cNvPr id="6" name="Text Placeholder 5"/>
          <p:cNvSpPr>
            <a:spLocks noGrp="1"/>
          </p:cNvSpPr>
          <p:nvPr>
            <p:ph type="body" sz="half" idx="2"/>
          </p:nvPr>
        </p:nvSpPr>
        <p:spPr>
          <a:xfrm>
            <a:off x="457200" y="5257798"/>
            <a:ext cx="8156448" cy="990601"/>
          </a:xfrm>
        </p:spPr>
        <p:txBody>
          <a:bodyPr>
            <a:normAutofit fontScale="85000" lnSpcReduction="20000"/>
          </a:bodyPr>
          <a:lstStyle/>
          <a:p>
            <a:pPr marL="285750" indent="-285750">
              <a:buFont typeface="Arial"/>
              <a:buChar char="•"/>
            </a:pPr>
            <a:r>
              <a:rPr lang="en-US" dirty="0" smtClean="0"/>
              <a:t>Tap SELECT at the top left of the screen and then tap the painting you want to </a:t>
            </a:r>
            <a:r>
              <a:rPr lang="en-US" dirty="0" smtClean="0"/>
              <a:t>export</a:t>
            </a:r>
          </a:p>
          <a:p>
            <a:pPr marL="285750" indent="-285750">
              <a:buFont typeface="Arial"/>
              <a:buChar char="•"/>
            </a:pPr>
            <a:r>
              <a:rPr lang="en-US" dirty="0" smtClean="0"/>
              <a:t>  </a:t>
            </a:r>
            <a:r>
              <a:rPr lang="en-US" dirty="0" smtClean="0"/>
              <a:t>Tap the export icon at the top right and select the format you want to use to share or save to </a:t>
            </a:r>
            <a:r>
              <a:rPr lang="en-US" dirty="0" err="1"/>
              <a:t>D</a:t>
            </a:r>
            <a:r>
              <a:rPr lang="en-US" dirty="0" err="1" smtClean="0"/>
              <a:t>ropbox</a:t>
            </a:r>
            <a:endParaRPr lang="en-US" dirty="0" smtClean="0"/>
          </a:p>
          <a:p>
            <a:pPr marL="285750" indent="-285750">
              <a:buFont typeface="Arial"/>
              <a:buChar char="•"/>
            </a:pPr>
            <a:r>
              <a:rPr lang="en-US" dirty="0" smtClean="0"/>
              <a:t>Tap </a:t>
            </a:r>
            <a:r>
              <a:rPr lang="en-US" dirty="0" smtClean="0"/>
              <a:t>DONE to deselect the painting in the </a:t>
            </a:r>
            <a:r>
              <a:rPr lang="en-US" dirty="0" smtClean="0"/>
              <a:t>gallery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7613" y="1562156"/>
            <a:ext cx="4085387" cy="3064040"/>
          </a:xfrm>
          <a:prstGeom prst="rect">
            <a:avLst/>
          </a:prstGeom>
        </p:spPr>
      </p:pic>
      <p:sp>
        <p:nvSpPr>
          <p:cNvPr id="7" name="Notched Right Arrow 6"/>
          <p:cNvSpPr/>
          <p:nvPr/>
        </p:nvSpPr>
        <p:spPr>
          <a:xfrm rot="1802649">
            <a:off x="3894667" y="2060222"/>
            <a:ext cx="564444" cy="470370"/>
          </a:xfrm>
          <a:prstGeom prst="notch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556" y="1562156"/>
            <a:ext cx="4085386" cy="3064040"/>
          </a:xfrm>
          <a:prstGeom prst="rect">
            <a:avLst/>
          </a:prstGeom>
        </p:spPr>
      </p:pic>
      <p:sp>
        <p:nvSpPr>
          <p:cNvPr id="2" name="TextBox 1"/>
          <p:cNvSpPr txBox="1"/>
          <p:nvPr/>
        </p:nvSpPr>
        <p:spPr>
          <a:xfrm>
            <a:off x="453556" y="912519"/>
            <a:ext cx="1603022" cy="369332"/>
          </a:xfrm>
          <a:prstGeom prst="rect">
            <a:avLst/>
          </a:prstGeom>
          <a:noFill/>
        </p:spPr>
        <p:txBody>
          <a:bodyPr wrap="square" rtlCol="0">
            <a:spAutoFit/>
          </a:bodyPr>
          <a:lstStyle/>
          <a:p>
            <a:r>
              <a:rPr lang="en-US" dirty="0" smtClean="0">
                <a:solidFill>
                  <a:srgbClr val="FFFFFF"/>
                </a:solidFill>
              </a:rPr>
              <a:t>Select button</a:t>
            </a:r>
            <a:endParaRPr lang="en-US" dirty="0">
              <a:solidFill>
                <a:srgbClr val="FFFFFF"/>
              </a:solidFill>
            </a:endParaRPr>
          </a:p>
        </p:txBody>
      </p:sp>
      <p:sp>
        <p:nvSpPr>
          <p:cNvPr id="11" name="TextBox 10"/>
          <p:cNvSpPr txBox="1"/>
          <p:nvPr/>
        </p:nvSpPr>
        <p:spPr>
          <a:xfrm>
            <a:off x="7159978" y="912519"/>
            <a:ext cx="1603022" cy="369332"/>
          </a:xfrm>
          <a:prstGeom prst="rect">
            <a:avLst/>
          </a:prstGeom>
          <a:noFill/>
        </p:spPr>
        <p:txBody>
          <a:bodyPr wrap="square" rtlCol="0">
            <a:spAutoFit/>
          </a:bodyPr>
          <a:lstStyle/>
          <a:p>
            <a:r>
              <a:rPr lang="en-US" dirty="0" smtClean="0">
                <a:solidFill>
                  <a:srgbClr val="FFFFFF"/>
                </a:solidFill>
              </a:rPr>
              <a:t>Export formats</a:t>
            </a:r>
            <a:endParaRPr lang="en-US" dirty="0">
              <a:solidFill>
                <a:srgbClr val="FFFFFF"/>
              </a:solidFill>
            </a:endParaRPr>
          </a:p>
        </p:txBody>
      </p:sp>
      <p:sp>
        <p:nvSpPr>
          <p:cNvPr id="12" name="TextBox 11"/>
          <p:cNvSpPr txBox="1"/>
          <p:nvPr/>
        </p:nvSpPr>
        <p:spPr>
          <a:xfrm>
            <a:off x="7329311" y="3947350"/>
            <a:ext cx="1603022" cy="369332"/>
          </a:xfrm>
          <a:prstGeom prst="rect">
            <a:avLst/>
          </a:prstGeom>
          <a:noFill/>
        </p:spPr>
        <p:txBody>
          <a:bodyPr wrap="square" rtlCol="0">
            <a:spAutoFit/>
          </a:bodyPr>
          <a:lstStyle/>
          <a:p>
            <a:r>
              <a:rPr lang="en-US" dirty="0" smtClean="0"/>
              <a:t>Share options</a:t>
            </a:r>
            <a:endParaRPr lang="en-US" dirty="0"/>
          </a:p>
        </p:txBody>
      </p:sp>
      <p:sp>
        <p:nvSpPr>
          <p:cNvPr id="8" name="Down Arrow 7"/>
          <p:cNvSpPr/>
          <p:nvPr/>
        </p:nvSpPr>
        <p:spPr>
          <a:xfrm>
            <a:off x="457200" y="1281851"/>
            <a:ext cx="445911" cy="28030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Down Arrow 13"/>
          <p:cNvSpPr/>
          <p:nvPr/>
        </p:nvSpPr>
        <p:spPr>
          <a:xfrm>
            <a:off x="7552266" y="1281851"/>
            <a:ext cx="445911" cy="6686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Up Arrow 9"/>
          <p:cNvSpPr/>
          <p:nvPr/>
        </p:nvSpPr>
        <p:spPr>
          <a:xfrm>
            <a:off x="7471362" y="3529660"/>
            <a:ext cx="393230" cy="4045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Up Arrow 15"/>
          <p:cNvSpPr/>
          <p:nvPr/>
        </p:nvSpPr>
        <p:spPr>
          <a:xfrm>
            <a:off x="8413985" y="3531542"/>
            <a:ext cx="393230" cy="4045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454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Information</a:t>
            </a:r>
            <a:endParaRPr lang="en-US" dirty="0"/>
          </a:p>
        </p:txBody>
      </p:sp>
      <p:sp>
        <p:nvSpPr>
          <p:cNvPr id="8" name="Content Placeholder 7"/>
          <p:cNvSpPr>
            <a:spLocks noGrp="1"/>
          </p:cNvSpPr>
          <p:nvPr>
            <p:ph idx="1"/>
          </p:nvPr>
        </p:nvSpPr>
        <p:spPr/>
        <p:txBody>
          <a:bodyPr/>
          <a:lstStyle/>
          <a:p>
            <a:r>
              <a:rPr lang="en-US" dirty="0" smtClean="0"/>
              <a:t>If you want to learn more about Brushes Redux then you can access different online videos by searching Google.</a:t>
            </a:r>
          </a:p>
          <a:p>
            <a:r>
              <a:rPr lang="en-US" dirty="0" smtClean="0"/>
              <a:t>To learn other apps, visit </a:t>
            </a:r>
            <a:r>
              <a:rPr lang="en-US" dirty="0" smtClean="0">
                <a:hlinkClick r:id="rId2"/>
              </a:rPr>
              <a:t>www.mobileart.how</a:t>
            </a:r>
            <a:r>
              <a:rPr lang="en-US" dirty="0" smtClean="0"/>
              <a:t> where you can enroll on our online classes. </a:t>
            </a:r>
            <a:r>
              <a:rPr lang="en-US" dirty="0" smtClean="0"/>
              <a:t>Just request help from </a:t>
            </a:r>
            <a:r>
              <a:rPr lang="en-US" dirty="0" err="1" smtClean="0"/>
              <a:t>support</a:t>
            </a:r>
            <a:r>
              <a:rPr lang="en-US" err="1" smtClean="0"/>
              <a:t>@</a:t>
            </a:r>
            <a:r>
              <a:rPr lang="en-US" smtClean="0"/>
              <a:t>artinaction.org</a:t>
            </a:r>
            <a:endParaRPr lang="en-US" dirty="0"/>
          </a:p>
        </p:txBody>
      </p:sp>
      <p:sp>
        <p:nvSpPr>
          <p:cNvPr id="3" name="Footer Placeholder 2"/>
          <p:cNvSpPr>
            <a:spLocks noGrp="1"/>
          </p:cNvSpPr>
          <p:nvPr>
            <p:ph type="ftr" sz="quarter" idx="11"/>
          </p:nvPr>
        </p:nvSpPr>
        <p:spPr/>
        <p:txBody>
          <a:bodyPr/>
          <a:lstStyle/>
          <a:p>
            <a:r>
              <a:rPr lang="en-US" dirty="0" smtClean="0"/>
              <a:t>(c) 2017 MOBILEARTACADEMY</a:t>
            </a:r>
            <a:endParaRPr lang="en-US" dirty="0"/>
          </a:p>
        </p:txBody>
      </p:sp>
      <p:sp>
        <p:nvSpPr>
          <p:cNvPr id="4" name="Slide Number Placeholder 3"/>
          <p:cNvSpPr>
            <a:spLocks noGrp="1"/>
          </p:cNvSpPr>
          <p:nvPr>
            <p:ph type="sldNum" sz="quarter" idx="12"/>
          </p:nvPr>
        </p:nvSpPr>
        <p:spPr/>
        <p:txBody>
          <a:bodyPr/>
          <a:lstStyle/>
          <a:p>
            <a:fld id="{19371D3E-5A18-49EB-AD2A-429AF165759F}" type="slidenum">
              <a:rPr lang="en-US" smtClean="0"/>
              <a:t>18</a:t>
            </a:fld>
            <a:endParaRPr lang="en-US" dirty="0"/>
          </a:p>
        </p:txBody>
      </p:sp>
    </p:spTree>
    <p:extLst>
      <p:ext uri="{BB962C8B-B14F-4D97-AF65-F5344CB8AC3E}">
        <p14:creationId xmlns:p14="http://schemas.microsoft.com/office/powerpoint/2010/main" val="24663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3" name="Content Placeholder 2"/>
          <p:cNvSpPr>
            <a:spLocks noGrp="1"/>
          </p:cNvSpPr>
          <p:nvPr>
            <p:ph idx="1"/>
          </p:nvPr>
        </p:nvSpPr>
        <p:spPr>
          <a:xfrm>
            <a:off x="522110" y="1949823"/>
            <a:ext cx="8240889" cy="4442509"/>
          </a:xfrm>
        </p:spPr>
        <p:txBody>
          <a:bodyPr numCol="2">
            <a:normAutofit fontScale="92500" lnSpcReduction="10000"/>
          </a:bodyPr>
          <a:lstStyle/>
          <a:p>
            <a:r>
              <a:rPr lang="en-US" sz="2400" dirty="0" smtClean="0"/>
              <a:t>Open a painting    	3</a:t>
            </a:r>
            <a:endParaRPr lang="en-US" sz="2400" dirty="0"/>
          </a:p>
          <a:p>
            <a:r>
              <a:rPr lang="en-US" sz="2400" dirty="0" smtClean="0"/>
              <a:t>Tool </a:t>
            </a:r>
            <a:r>
              <a:rPr lang="en-US" sz="2400" dirty="0"/>
              <a:t>Bar	</a:t>
            </a:r>
            <a:r>
              <a:rPr lang="en-US" sz="2400" dirty="0" smtClean="0"/>
              <a:t>         	4</a:t>
            </a:r>
            <a:endParaRPr lang="en-US" sz="2400" dirty="0"/>
          </a:p>
          <a:p>
            <a:r>
              <a:rPr lang="en-US" sz="2400" dirty="0" smtClean="0"/>
              <a:t>Color Picker 		5</a:t>
            </a:r>
            <a:endParaRPr lang="en-US" sz="2400" dirty="0"/>
          </a:p>
          <a:p>
            <a:r>
              <a:rPr lang="en-US" sz="2400" dirty="0" smtClean="0"/>
              <a:t>Brushes</a:t>
            </a:r>
            <a:r>
              <a:rPr lang="en-US" sz="2400" dirty="0"/>
              <a:t>	</a:t>
            </a:r>
            <a:r>
              <a:rPr lang="en-US" sz="2400" dirty="0" smtClean="0"/>
              <a:t>         	6</a:t>
            </a:r>
            <a:endParaRPr lang="en-US" sz="2400" dirty="0"/>
          </a:p>
          <a:p>
            <a:r>
              <a:rPr lang="en-US" sz="2400" dirty="0" smtClean="0"/>
              <a:t>Fill and Erase         	7                                                                                                                                                                                                                                    </a:t>
            </a:r>
            <a:endParaRPr lang="en-US" sz="2400" dirty="0"/>
          </a:p>
          <a:p>
            <a:r>
              <a:rPr lang="en-US" sz="2400" dirty="0" smtClean="0"/>
              <a:t>Add </a:t>
            </a:r>
            <a:r>
              <a:rPr lang="en-US" sz="2400" dirty="0"/>
              <a:t>Layer	</a:t>
            </a:r>
            <a:r>
              <a:rPr lang="en-US" sz="2400" dirty="0" smtClean="0"/>
              <a:t>	8</a:t>
            </a:r>
          </a:p>
          <a:p>
            <a:r>
              <a:rPr lang="en-US" sz="2400" dirty="0" smtClean="0"/>
              <a:t>Transform </a:t>
            </a:r>
            <a:r>
              <a:rPr lang="en-US" sz="2400" dirty="0"/>
              <a:t>	</a:t>
            </a:r>
            <a:r>
              <a:rPr lang="en-US" sz="2400" dirty="0" smtClean="0"/>
              <a:t>	9</a:t>
            </a:r>
            <a:endParaRPr lang="en-US" sz="2400" dirty="0"/>
          </a:p>
          <a:p>
            <a:r>
              <a:rPr lang="en-US" sz="2400" dirty="0" smtClean="0"/>
              <a:t>Import image 	10</a:t>
            </a:r>
            <a:endParaRPr lang="en-US" sz="2400" dirty="0"/>
          </a:p>
          <a:p>
            <a:r>
              <a:rPr lang="en-US" sz="2400" dirty="0" smtClean="0"/>
              <a:t>Duplicate layer 	11</a:t>
            </a:r>
            <a:endParaRPr lang="en-US" sz="2400" dirty="0"/>
          </a:p>
          <a:p>
            <a:r>
              <a:rPr lang="en-US" sz="2400" dirty="0" smtClean="0"/>
              <a:t>Move &amp; Merge 	12</a:t>
            </a:r>
          </a:p>
          <a:p>
            <a:r>
              <a:rPr lang="en-US" sz="2400" dirty="0" smtClean="0"/>
              <a:t>Share and Save	13</a:t>
            </a:r>
          </a:p>
          <a:p>
            <a:r>
              <a:rPr lang="en-US" sz="2400" dirty="0" smtClean="0"/>
              <a:t>Name painting 	14</a:t>
            </a:r>
          </a:p>
          <a:p>
            <a:r>
              <a:rPr lang="en-US" sz="2400" dirty="0" smtClean="0"/>
              <a:t>Reopen 		15</a:t>
            </a:r>
          </a:p>
          <a:p>
            <a:r>
              <a:rPr lang="en-US" sz="2400" dirty="0"/>
              <a:t>Export painting  </a:t>
            </a:r>
            <a:r>
              <a:rPr lang="en-US" sz="2400" dirty="0" smtClean="0"/>
              <a:t>	16</a:t>
            </a:r>
          </a:p>
          <a:p>
            <a:r>
              <a:rPr lang="en-US" sz="2400" dirty="0" smtClean="0"/>
              <a:t>More info 	17</a:t>
            </a:r>
            <a:endParaRPr lang="en-US" sz="2400" dirty="0"/>
          </a:p>
        </p:txBody>
      </p:sp>
      <p:sp>
        <p:nvSpPr>
          <p:cNvPr id="5" name="Footer Placeholder 4"/>
          <p:cNvSpPr>
            <a:spLocks noGrp="1"/>
          </p:cNvSpPr>
          <p:nvPr>
            <p:ph type="ftr" sz="quarter" idx="11"/>
          </p:nvPr>
        </p:nvSpPr>
        <p:spPr/>
        <p:txBody>
          <a:bodyPr/>
          <a:lstStyle/>
          <a:p>
            <a:r>
              <a:rPr lang="en-US" dirty="0" smtClean="0"/>
              <a:t>(c) 2017 MOBILEARTACADEMY</a:t>
            </a:r>
            <a:endParaRPr lang="en-US" dirty="0"/>
          </a:p>
        </p:txBody>
      </p:sp>
      <p:sp>
        <p:nvSpPr>
          <p:cNvPr id="6" name="Slide Number Placeholder 5"/>
          <p:cNvSpPr>
            <a:spLocks noGrp="1"/>
          </p:cNvSpPr>
          <p:nvPr>
            <p:ph type="sldNum" sz="quarter" idx="12"/>
          </p:nvPr>
        </p:nvSpPr>
        <p:spPr/>
        <p:txBody>
          <a:bodyPr/>
          <a:lstStyle/>
          <a:p>
            <a:fld id="{19371D3E-5A18-49EB-AD2A-429AF165759F}" type="slidenum">
              <a:rPr lang="en-US" smtClean="0"/>
              <a:t>2</a:t>
            </a:fld>
            <a:endParaRPr lang="en-US" dirty="0"/>
          </a:p>
        </p:txBody>
      </p:sp>
    </p:spTree>
    <p:extLst>
      <p:ext uri="{BB962C8B-B14F-4D97-AF65-F5344CB8AC3E}">
        <p14:creationId xmlns:p14="http://schemas.microsoft.com/office/powerpoint/2010/main" val="1055048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Opening a painting</a:t>
            </a:r>
            <a:endParaRPr lang="en-US" dirty="0"/>
          </a:p>
        </p:txBody>
      </p:sp>
      <p:sp>
        <p:nvSpPr>
          <p:cNvPr id="6" name="Text Placeholder 5"/>
          <p:cNvSpPr>
            <a:spLocks noGrp="1"/>
          </p:cNvSpPr>
          <p:nvPr>
            <p:ph type="body" sz="half" idx="2"/>
          </p:nvPr>
        </p:nvSpPr>
        <p:spPr/>
        <p:txBody>
          <a:bodyPr>
            <a:normAutofit/>
          </a:bodyPr>
          <a:lstStyle/>
          <a:p>
            <a:pPr marL="285750" indent="-285750">
              <a:buFont typeface="Arial"/>
              <a:buChar char="•"/>
            </a:pPr>
            <a:r>
              <a:rPr lang="en-US" dirty="0" smtClean="0"/>
              <a:t>Once you have set the size and orientation, tap CREATE and the painting will </a:t>
            </a:r>
            <a:r>
              <a:rPr lang="en-US" dirty="0" smtClean="0"/>
              <a:t>open</a:t>
            </a:r>
            <a:endParaRPr lang="en-US" dirty="0"/>
          </a:p>
        </p:txBody>
      </p:sp>
      <p:pic>
        <p:nvPicPr>
          <p:cNvPr id="11" name="Picture 10" descr="IMG_4069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222" y="264583"/>
            <a:ext cx="5390444" cy="4042833"/>
          </a:xfrm>
          <a:prstGeom prst="rect">
            <a:avLst/>
          </a:prstGeom>
          <a:solidFill>
            <a:schemeClr val="tx2">
              <a:lumMod val="60000"/>
              <a:lumOff val="40000"/>
            </a:schemeClr>
          </a:solidFill>
          <a:ln>
            <a:solidFill>
              <a:srgbClr val="797B7E"/>
            </a:solidFill>
          </a:ln>
        </p:spPr>
      </p:pic>
      <p:sp>
        <p:nvSpPr>
          <p:cNvPr id="12" name="TextBox 11"/>
          <p:cNvSpPr txBox="1"/>
          <p:nvPr/>
        </p:nvSpPr>
        <p:spPr>
          <a:xfrm>
            <a:off x="1806222" y="2144890"/>
            <a:ext cx="3287889" cy="1754327"/>
          </a:xfrm>
          <a:prstGeom prst="rect">
            <a:avLst/>
          </a:prstGeom>
          <a:noFill/>
        </p:spPr>
        <p:txBody>
          <a:bodyPr wrap="square" rtlCol="0">
            <a:spAutoFit/>
          </a:bodyPr>
          <a:lstStyle/>
          <a:p>
            <a:pPr marL="342900" indent="-342900">
              <a:buFont typeface="Arial"/>
              <a:buChar char="•"/>
            </a:pPr>
            <a:r>
              <a:rPr lang="en-US" dirty="0" smtClean="0"/>
              <a:t>Tap the + to open the New Painting menu. </a:t>
            </a:r>
          </a:p>
          <a:p>
            <a:pPr marL="342900" indent="-342900">
              <a:buFont typeface="Arial"/>
              <a:buChar char="•"/>
            </a:pPr>
            <a:r>
              <a:rPr lang="en-US" dirty="0" smtClean="0"/>
              <a:t>Scroll through to select size</a:t>
            </a:r>
          </a:p>
          <a:p>
            <a:pPr marL="342900" indent="-342900">
              <a:buFont typeface="Arial"/>
              <a:buChar char="•"/>
            </a:pPr>
            <a:r>
              <a:rPr lang="en-US" dirty="0" smtClean="0"/>
              <a:t>Click painting thumbnail to set orientation (portrait or landscape)</a:t>
            </a:r>
            <a:endParaRPr lang="en-US" dirty="0"/>
          </a:p>
        </p:txBody>
      </p:sp>
      <p:cxnSp>
        <p:nvCxnSpPr>
          <p:cNvPr id="14" name="Curved Connector 13"/>
          <p:cNvCxnSpPr/>
          <p:nvPr/>
        </p:nvCxnSpPr>
        <p:spPr>
          <a:xfrm flipV="1">
            <a:off x="3739444" y="437444"/>
            <a:ext cx="3146778" cy="2215445"/>
          </a:xfrm>
          <a:prstGeom prst="curvedConnector3">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a:off x="4924778" y="2906889"/>
            <a:ext cx="917222" cy="56444"/>
          </a:xfrm>
          <a:prstGeom prst="curvedConnector3">
            <a:avLst/>
          </a:prstGeom>
          <a:ln>
            <a:solidFill>
              <a:schemeClr val="tx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Curved Connector 17"/>
          <p:cNvCxnSpPr/>
          <p:nvPr/>
        </p:nvCxnSpPr>
        <p:spPr>
          <a:xfrm flipV="1">
            <a:off x="3316111" y="2144890"/>
            <a:ext cx="2808111" cy="160866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3</a:t>
            </a:fld>
            <a:endParaRPr lang="en-US" dirty="0"/>
          </a:p>
        </p:txBody>
      </p:sp>
    </p:spTree>
    <p:extLst>
      <p:ext uri="{BB962C8B-B14F-4D97-AF65-F5344CB8AC3E}">
        <p14:creationId xmlns:p14="http://schemas.microsoft.com/office/powerpoint/2010/main" val="78609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 Bar</a:t>
            </a:r>
            <a:endParaRPr lang="en-US" dirty="0"/>
          </a:p>
        </p:txBody>
      </p:sp>
      <p:sp>
        <p:nvSpPr>
          <p:cNvPr id="6" name="Text Placeholder 5"/>
          <p:cNvSpPr>
            <a:spLocks noGrp="1"/>
          </p:cNvSpPr>
          <p:nvPr>
            <p:ph type="body" sz="half" idx="2"/>
          </p:nvPr>
        </p:nvSpPr>
        <p:spPr/>
        <p:txBody>
          <a:bodyPr>
            <a:normAutofit/>
          </a:bodyPr>
          <a:lstStyle/>
          <a:p>
            <a:r>
              <a:rPr lang="en-US" dirty="0" smtClean="0"/>
              <a:t>This is how the open painting looks. The </a:t>
            </a:r>
            <a:r>
              <a:rPr lang="en-US" dirty="0" smtClean="0"/>
              <a:t>toolbar </a:t>
            </a:r>
            <a:r>
              <a:rPr lang="en-US" dirty="0" smtClean="0"/>
              <a:t>is rather faint, so this will help you locate what you are looking for. </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4</a:t>
            </a:fld>
            <a:endParaRPr lang="en-US" dirty="0"/>
          </a:p>
        </p:txBody>
      </p:sp>
      <p:pic>
        <p:nvPicPr>
          <p:cNvPr id="2" name="Picture 1" descr="IMG_409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7929" y="351693"/>
            <a:ext cx="5559777" cy="4169832"/>
          </a:xfrm>
          <a:prstGeom prst="rect">
            <a:avLst/>
          </a:prstGeom>
          <a:ln>
            <a:solidFill>
              <a:srgbClr val="008F92"/>
            </a:solidFill>
          </a:ln>
        </p:spPr>
      </p:pic>
      <p:sp>
        <p:nvSpPr>
          <p:cNvPr id="3" name="TextBox 2"/>
          <p:cNvSpPr txBox="1"/>
          <p:nvPr/>
        </p:nvSpPr>
        <p:spPr>
          <a:xfrm rot="16200000">
            <a:off x="819668" y="2779889"/>
            <a:ext cx="1749778" cy="369332"/>
          </a:xfrm>
          <a:prstGeom prst="rect">
            <a:avLst/>
          </a:prstGeom>
          <a:noFill/>
        </p:spPr>
        <p:txBody>
          <a:bodyPr wrap="square" rtlCol="0">
            <a:spAutoFit/>
          </a:bodyPr>
          <a:lstStyle/>
          <a:p>
            <a:r>
              <a:rPr lang="en-US" dirty="0" smtClean="0"/>
              <a:t>Color Picker</a:t>
            </a:r>
            <a:endParaRPr lang="en-US" dirty="0"/>
          </a:p>
        </p:txBody>
      </p:sp>
      <p:sp>
        <p:nvSpPr>
          <p:cNvPr id="13" name="TextBox 12"/>
          <p:cNvSpPr txBox="1"/>
          <p:nvPr/>
        </p:nvSpPr>
        <p:spPr>
          <a:xfrm rot="16200000">
            <a:off x="1189001" y="2779889"/>
            <a:ext cx="1749778" cy="369332"/>
          </a:xfrm>
          <a:prstGeom prst="rect">
            <a:avLst/>
          </a:prstGeom>
          <a:noFill/>
        </p:spPr>
        <p:txBody>
          <a:bodyPr wrap="square" rtlCol="0">
            <a:spAutoFit/>
          </a:bodyPr>
          <a:lstStyle/>
          <a:p>
            <a:r>
              <a:rPr lang="en-US" dirty="0" smtClean="0"/>
              <a:t>Brush Tool</a:t>
            </a:r>
            <a:endParaRPr lang="en-US" dirty="0"/>
          </a:p>
        </p:txBody>
      </p:sp>
      <p:sp>
        <p:nvSpPr>
          <p:cNvPr id="15" name="TextBox 14"/>
          <p:cNvSpPr txBox="1"/>
          <p:nvPr/>
        </p:nvSpPr>
        <p:spPr>
          <a:xfrm rot="16200000">
            <a:off x="1499718" y="2779888"/>
            <a:ext cx="1749778" cy="369332"/>
          </a:xfrm>
          <a:prstGeom prst="rect">
            <a:avLst/>
          </a:prstGeom>
          <a:noFill/>
        </p:spPr>
        <p:txBody>
          <a:bodyPr wrap="square" rtlCol="0">
            <a:spAutoFit/>
          </a:bodyPr>
          <a:lstStyle/>
          <a:p>
            <a:r>
              <a:rPr lang="en-US" dirty="0" smtClean="0"/>
              <a:t>Eraser Tool</a:t>
            </a:r>
            <a:endParaRPr lang="en-US" dirty="0"/>
          </a:p>
        </p:txBody>
      </p:sp>
      <p:sp>
        <p:nvSpPr>
          <p:cNvPr id="17" name="TextBox 16"/>
          <p:cNvSpPr txBox="1"/>
          <p:nvPr/>
        </p:nvSpPr>
        <p:spPr>
          <a:xfrm rot="16200000">
            <a:off x="1877085" y="2641388"/>
            <a:ext cx="1749778" cy="646331"/>
          </a:xfrm>
          <a:prstGeom prst="rect">
            <a:avLst/>
          </a:prstGeom>
          <a:noFill/>
        </p:spPr>
        <p:txBody>
          <a:bodyPr wrap="square" rtlCol="0">
            <a:spAutoFit/>
          </a:bodyPr>
          <a:lstStyle/>
          <a:p>
            <a:r>
              <a:rPr lang="en-US" dirty="0" smtClean="0"/>
              <a:t>Brush/Eraser shapes</a:t>
            </a:r>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sp>
        <p:nvSpPr>
          <p:cNvPr id="22" name="TextBox 21"/>
          <p:cNvSpPr txBox="1"/>
          <p:nvPr/>
        </p:nvSpPr>
        <p:spPr>
          <a:xfrm rot="16200000">
            <a:off x="5177177" y="2779889"/>
            <a:ext cx="1749778" cy="369332"/>
          </a:xfrm>
          <a:prstGeom prst="rect">
            <a:avLst/>
          </a:prstGeom>
          <a:noFill/>
        </p:spPr>
        <p:txBody>
          <a:bodyPr wrap="square" rtlCol="0">
            <a:spAutoFit/>
          </a:bodyPr>
          <a:lstStyle/>
          <a:p>
            <a:r>
              <a:rPr lang="en-US" dirty="0" smtClean="0"/>
              <a:t>Undo</a:t>
            </a:r>
            <a:endParaRPr lang="en-US" dirty="0"/>
          </a:p>
        </p:txBody>
      </p:sp>
      <p:sp>
        <p:nvSpPr>
          <p:cNvPr id="23" name="TextBox 22"/>
          <p:cNvSpPr txBox="1"/>
          <p:nvPr/>
        </p:nvSpPr>
        <p:spPr>
          <a:xfrm rot="16200000">
            <a:off x="5449766" y="2779889"/>
            <a:ext cx="1749778" cy="369332"/>
          </a:xfrm>
          <a:prstGeom prst="rect">
            <a:avLst/>
          </a:prstGeom>
          <a:noFill/>
        </p:spPr>
        <p:txBody>
          <a:bodyPr wrap="square" rtlCol="0">
            <a:spAutoFit/>
          </a:bodyPr>
          <a:lstStyle/>
          <a:p>
            <a:r>
              <a:rPr lang="en-US" dirty="0" smtClean="0"/>
              <a:t>Redo</a:t>
            </a:r>
            <a:endParaRPr lang="en-US" dirty="0"/>
          </a:p>
        </p:txBody>
      </p:sp>
      <p:sp>
        <p:nvSpPr>
          <p:cNvPr id="24" name="TextBox 23"/>
          <p:cNvSpPr txBox="1"/>
          <p:nvPr/>
        </p:nvSpPr>
        <p:spPr>
          <a:xfrm rot="16200000">
            <a:off x="5731175" y="2779889"/>
            <a:ext cx="1749778" cy="369332"/>
          </a:xfrm>
          <a:prstGeom prst="rect">
            <a:avLst/>
          </a:prstGeom>
          <a:noFill/>
        </p:spPr>
        <p:txBody>
          <a:bodyPr wrap="square" rtlCol="0">
            <a:spAutoFit/>
          </a:bodyPr>
          <a:lstStyle/>
          <a:p>
            <a:r>
              <a:rPr lang="en-US" dirty="0" smtClean="0"/>
              <a:t>Adjustments</a:t>
            </a:r>
            <a:endParaRPr lang="en-US" dirty="0"/>
          </a:p>
        </p:txBody>
      </p:sp>
      <p:sp>
        <p:nvSpPr>
          <p:cNvPr id="25" name="TextBox 24"/>
          <p:cNvSpPr txBox="1"/>
          <p:nvPr/>
        </p:nvSpPr>
        <p:spPr>
          <a:xfrm rot="16200000">
            <a:off x="5967778" y="2779887"/>
            <a:ext cx="1749778" cy="369332"/>
          </a:xfrm>
          <a:prstGeom prst="rect">
            <a:avLst/>
          </a:prstGeom>
          <a:noFill/>
        </p:spPr>
        <p:txBody>
          <a:bodyPr wrap="square" rtlCol="0">
            <a:spAutoFit/>
          </a:bodyPr>
          <a:lstStyle/>
          <a:p>
            <a:r>
              <a:rPr lang="en-US" dirty="0" smtClean="0"/>
              <a:t>Layers</a:t>
            </a:r>
            <a:endParaRPr lang="en-US" dirty="0"/>
          </a:p>
        </p:txBody>
      </p:sp>
      <p:sp>
        <p:nvSpPr>
          <p:cNvPr id="26" name="TextBox 25"/>
          <p:cNvSpPr txBox="1"/>
          <p:nvPr/>
        </p:nvSpPr>
        <p:spPr>
          <a:xfrm rot="16200000">
            <a:off x="5479645" y="1577622"/>
            <a:ext cx="1749778" cy="369332"/>
          </a:xfrm>
          <a:prstGeom prst="rect">
            <a:avLst/>
          </a:prstGeom>
          <a:noFill/>
        </p:spPr>
        <p:txBody>
          <a:bodyPr wrap="square" rtlCol="0">
            <a:spAutoFit/>
          </a:bodyPr>
          <a:lstStyle/>
          <a:p>
            <a:pPr algn="r"/>
            <a:r>
              <a:rPr lang="en-US" dirty="0" smtClean="0"/>
              <a:t>Accessories </a:t>
            </a:r>
            <a:endParaRPr lang="en-US" dirty="0"/>
          </a:p>
        </p:txBody>
      </p:sp>
      <p:sp>
        <p:nvSpPr>
          <p:cNvPr id="27" name="TextBox 26"/>
          <p:cNvSpPr txBox="1"/>
          <p:nvPr/>
        </p:nvSpPr>
        <p:spPr>
          <a:xfrm rot="16200000">
            <a:off x="5752235" y="1589102"/>
            <a:ext cx="1749778" cy="369332"/>
          </a:xfrm>
          <a:prstGeom prst="rect">
            <a:avLst/>
          </a:prstGeom>
          <a:noFill/>
        </p:spPr>
        <p:txBody>
          <a:bodyPr wrap="square" rtlCol="0">
            <a:spAutoFit/>
          </a:bodyPr>
          <a:lstStyle/>
          <a:p>
            <a:pPr algn="r"/>
            <a:r>
              <a:rPr lang="en-US" dirty="0" smtClean="0"/>
              <a:t>Import photos</a:t>
            </a:r>
            <a:endParaRPr lang="en-US" dirty="0"/>
          </a:p>
        </p:txBody>
      </p:sp>
      <p:sp>
        <p:nvSpPr>
          <p:cNvPr id="28" name="TextBox 27"/>
          <p:cNvSpPr txBox="1"/>
          <p:nvPr/>
        </p:nvSpPr>
        <p:spPr>
          <a:xfrm rot="16200000">
            <a:off x="5998151" y="1589102"/>
            <a:ext cx="1749778" cy="369332"/>
          </a:xfrm>
          <a:prstGeom prst="rect">
            <a:avLst/>
          </a:prstGeom>
          <a:noFill/>
        </p:spPr>
        <p:txBody>
          <a:bodyPr wrap="square" rtlCol="0">
            <a:spAutoFit/>
          </a:bodyPr>
          <a:lstStyle/>
          <a:p>
            <a:pPr algn="r"/>
            <a:r>
              <a:rPr lang="en-US" dirty="0" smtClean="0"/>
              <a:t>Share</a:t>
            </a:r>
            <a:endParaRPr lang="en-US" dirty="0"/>
          </a:p>
        </p:txBody>
      </p:sp>
      <p:sp>
        <p:nvSpPr>
          <p:cNvPr id="7" name="Down Arrow 6"/>
          <p:cNvSpPr/>
          <p:nvPr/>
        </p:nvSpPr>
        <p:spPr>
          <a:xfrm>
            <a:off x="1556564"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Down Arrow 28"/>
          <p:cNvSpPr/>
          <p:nvPr/>
        </p:nvSpPr>
        <p:spPr>
          <a:xfrm>
            <a:off x="2014095"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Down Arrow 29"/>
          <p:cNvSpPr/>
          <p:nvPr/>
        </p:nvSpPr>
        <p:spPr>
          <a:xfrm>
            <a:off x="2252962"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Down Arrow 30"/>
          <p:cNvSpPr/>
          <p:nvPr/>
        </p:nvSpPr>
        <p:spPr>
          <a:xfrm>
            <a:off x="2620759"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Down Arrow 31"/>
          <p:cNvSpPr/>
          <p:nvPr/>
        </p:nvSpPr>
        <p:spPr>
          <a:xfrm>
            <a:off x="3838656" y="3875401"/>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Down Arrow 32"/>
          <p:cNvSpPr/>
          <p:nvPr/>
        </p:nvSpPr>
        <p:spPr>
          <a:xfrm>
            <a:off x="5964143"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Down Arrow 33"/>
          <p:cNvSpPr/>
          <p:nvPr/>
        </p:nvSpPr>
        <p:spPr>
          <a:xfrm>
            <a:off x="6245552"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Down Arrow 34"/>
          <p:cNvSpPr/>
          <p:nvPr/>
        </p:nvSpPr>
        <p:spPr>
          <a:xfrm>
            <a:off x="6539200"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Down Arrow 35"/>
          <p:cNvSpPr/>
          <p:nvPr/>
        </p:nvSpPr>
        <p:spPr>
          <a:xfrm>
            <a:off x="6790730" y="3901179"/>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Up Arrow 7"/>
          <p:cNvSpPr/>
          <p:nvPr/>
        </p:nvSpPr>
        <p:spPr>
          <a:xfrm>
            <a:off x="6310923" y="560102"/>
            <a:ext cx="131535" cy="3256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Up Arrow 36"/>
          <p:cNvSpPr/>
          <p:nvPr/>
        </p:nvSpPr>
        <p:spPr>
          <a:xfrm>
            <a:off x="6555239" y="561758"/>
            <a:ext cx="131535" cy="3256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Up Arrow 37"/>
          <p:cNvSpPr/>
          <p:nvPr/>
        </p:nvSpPr>
        <p:spPr>
          <a:xfrm>
            <a:off x="6835041" y="573238"/>
            <a:ext cx="131535" cy="3256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Up Arrow 38"/>
          <p:cNvSpPr/>
          <p:nvPr/>
        </p:nvSpPr>
        <p:spPr>
          <a:xfrm>
            <a:off x="1666642" y="573238"/>
            <a:ext cx="131535" cy="325641"/>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TextBox 39"/>
          <p:cNvSpPr txBox="1"/>
          <p:nvPr/>
        </p:nvSpPr>
        <p:spPr>
          <a:xfrm>
            <a:off x="1378073" y="972146"/>
            <a:ext cx="1749778" cy="369332"/>
          </a:xfrm>
          <a:prstGeom prst="rect">
            <a:avLst/>
          </a:prstGeom>
          <a:noFill/>
        </p:spPr>
        <p:txBody>
          <a:bodyPr wrap="square" rtlCol="0">
            <a:spAutoFit/>
          </a:bodyPr>
          <a:lstStyle/>
          <a:p>
            <a:pPr algn="r"/>
            <a:r>
              <a:rPr lang="en-US" dirty="0" smtClean="0"/>
              <a:t>Save to Gallery</a:t>
            </a:r>
            <a:endParaRPr lang="en-US" dirty="0"/>
          </a:p>
        </p:txBody>
      </p:sp>
    </p:spTree>
    <p:extLst>
      <p:ext uri="{BB962C8B-B14F-4D97-AF65-F5344CB8AC3E}">
        <p14:creationId xmlns:p14="http://schemas.microsoft.com/office/powerpoint/2010/main" val="250609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248" y="5014148"/>
            <a:ext cx="8153400" cy="609600"/>
          </a:xfrm>
        </p:spPr>
        <p:txBody>
          <a:bodyPr/>
          <a:lstStyle/>
          <a:p>
            <a:r>
              <a:rPr lang="en-US" dirty="0" smtClean="0"/>
              <a:t>Color Picker</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5</a:t>
            </a:fld>
            <a:endParaRPr lang="en-US" dirty="0"/>
          </a:p>
        </p:txBody>
      </p:sp>
      <p:sp>
        <p:nvSpPr>
          <p:cNvPr id="6" name="Text Placeholder 5"/>
          <p:cNvSpPr>
            <a:spLocks noGrp="1"/>
          </p:cNvSpPr>
          <p:nvPr>
            <p:ph type="body" sz="half" idx="2"/>
          </p:nvPr>
        </p:nvSpPr>
        <p:spPr>
          <a:xfrm>
            <a:off x="470089" y="5538139"/>
            <a:ext cx="8156448" cy="820272"/>
          </a:xfrm>
        </p:spPr>
        <p:txBody>
          <a:bodyPr>
            <a:normAutofit fontScale="70000" lnSpcReduction="20000"/>
          </a:bodyPr>
          <a:lstStyle/>
          <a:p>
            <a:r>
              <a:rPr lang="en-US" dirty="0" smtClean="0"/>
              <a:t>Tap the color picker and tap the color wheel to select a hue. Then tap inside the shading square to set the shade (bright, dark, light etc).  You will see the color show up in the inner circle.  Move the slider to adjust opacity.</a:t>
            </a:r>
          </a:p>
          <a:p>
            <a:r>
              <a:rPr lang="en-US" dirty="0" smtClean="0"/>
              <a:t>Save a color by tapping one of the empty palette </a:t>
            </a:r>
            <a:r>
              <a:rPr lang="en-US" dirty="0" smtClean="0"/>
              <a:t>boxes.</a:t>
            </a:r>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sp>
        <p:nvSpPr>
          <p:cNvPr id="32" name="Down Arrow 31"/>
          <p:cNvSpPr/>
          <p:nvPr/>
        </p:nvSpPr>
        <p:spPr>
          <a:xfrm>
            <a:off x="3838656" y="3875401"/>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2146" y="213590"/>
            <a:ext cx="6400743" cy="4800558"/>
          </a:xfrm>
          <a:prstGeom prst="rect">
            <a:avLst/>
          </a:prstGeom>
        </p:spPr>
      </p:pic>
      <p:sp>
        <p:nvSpPr>
          <p:cNvPr id="15" name="TextBox 14"/>
          <p:cNvSpPr txBox="1"/>
          <p:nvPr/>
        </p:nvSpPr>
        <p:spPr>
          <a:xfrm>
            <a:off x="1467556" y="1371038"/>
            <a:ext cx="1495777" cy="369332"/>
          </a:xfrm>
          <a:prstGeom prst="rect">
            <a:avLst/>
          </a:prstGeom>
          <a:noFill/>
        </p:spPr>
        <p:txBody>
          <a:bodyPr wrap="square" rtlCol="0">
            <a:spAutoFit/>
          </a:bodyPr>
          <a:lstStyle/>
          <a:p>
            <a:r>
              <a:rPr lang="en-US" dirty="0" smtClean="0"/>
              <a:t>Color wheel</a:t>
            </a:r>
            <a:endParaRPr lang="en-US" dirty="0"/>
          </a:p>
        </p:txBody>
      </p:sp>
      <p:sp>
        <p:nvSpPr>
          <p:cNvPr id="22" name="TextBox 21"/>
          <p:cNvSpPr txBox="1"/>
          <p:nvPr/>
        </p:nvSpPr>
        <p:spPr>
          <a:xfrm>
            <a:off x="3266613" y="1382326"/>
            <a:ext cx="1775757" cy="369332"/>
          </a:xfrm>
          <a:prstGeom prst="rect">
            <a:avLst/>
          </a:prstGeom>
          <a:noFill/>
        </p:spPr>
        <p:txBody>
          <a:bodyPr wrap="square" rtlCol="0">
            <a:spAutoFit/>
          </a:bodyPr>
          <a:lstStyle/>
          <a:p>
            <a:r>
              <a:rPr lang="en-US" dirty="0" smtClean="0"/>
              <a:t>Shading square</a:t>
            </a:r>
            <a:endParaRPr lang="en-US" dirty="0"/>
          </a:p>
        </p:txBody>
      </p:sp>
      <p:sp>
        <p:nvSpPr>
          <p:cNvPr id="23" name="TextBox 22"/>
          <p:cNvSpPr txBox="1"/>
          <p:nvPr/>
        </p:nvSpPr>
        <p:spPr>
          <a:xfrm>
            <a:off x="5495808" y="3619409"/>
            <a:ext cx="1495777" cy="369332"/>
          </a:xfrm>
          <a:prstGeom prst="rect">
            <a:avLst/>
          </a:prstGeom>
          <a:noFill/>
        </p:spPr>
        <p:txBody>
          <a:bodyPr wrap="square" rtlCol="0">
            <a:spAutoFit/>
          </a:bodyPr>
          <a:lstStyle/>
          <a:p>
            <a:r>
              <a:rPr lang="en-US" dirty="0" smtClean="0"/>
              <a:t>Opacity slider</a:t>
            </a:r>
            <a:endParaRPr lang="en-US" dirty="0"/>
          </a:p>
        </p:txBody>
      </p:sp>
      <p:sp>
        <p:nvSpPr>
          <p:cNvPr id="24" name="TextBox 23"/>
          <p:cNvSpPr txBox="1"/>
          <p:nvPr/>
        </p:nvSpPr>
        <p:spPr>
          <a:xfrm>
            <a:off x="5495808" y="4147630"/>
            <a:ext cx="1495777" cy="369332"/>
          </a:xfrm>
          <a:prstGeom prst="rect">
            <a:avLst/>
          </a:prstGeom>
          <a:noFill/>
        </p:spPr>
        <p:txBody>
          <a:bodyPr wrap="square" rtlCol="0">
            <a:spAutoFit/>
          </a:bodyPr>
          <a:lstStyle/>
          <a:p>
            <a:r>
              <a:rPr lang="en-US" dirty="0" smtClean="0"/>
              <a:t>Palette boxes</a:t>
            </a:r>
            <a:endParaRPr lang="en-US" dirty="0"/>
          </a:p>
        </p:txBody>
      </p:sp>
      <p:sp>
        <p:nvSpPr>
          <p:cNvPr id="16" name="Down Arrow 15"/>
          <p:cNvSpPr/>
          <p:nvPr/>
        </p:nvSpPr>
        <p:spPr>
          <a:xfrm>
            <a:off x="1702741" y="1740370"/>
            <a:ext cx="244592" cy="5268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Down Arrow 25"/>
          <p:cNvSpPr/>
          <p:nvPr/>
        </p:nvSpPr>
        <p:spPr>
          <a:xfrm>
            <a:off x="3716360" y="1763508"/>
            <a:ext cx="244592" cy="52681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Left Arrow 16"/>
          <p:cNvSpPr/>
          <p:nvPr/>
        </p:nvSpPr>
        <p:spPr>
          <a:xfrm>
            <a:off x="4838700" y="3769667"/>
            <a:ext cx="589374" cy="2190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Left Arrow 27"/>
          <p:cNvSpPr/>
          <p:nvPr/>
        </p:nvSpPr>
        <p:spPr>
          <a:xfrm>
            <a:off x="4843976" y="4265671"/>
            <a:ext cx="589374" cy="21907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Up Arrow 17"/>
          <p:cNvSpPr/>
          <p:nvPr/>
        </p:nvSpPr>
        <p:spPr>
          <a:xfrm>
            <a:off x="1411114" y="4858927"/>
            <a:ext cx="235185" cy="30574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471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2111" y="1276235"/>
            <a:ext cx="3657600" cy="1161288"/>
          </a:xfrm>
        </p:spPr>
        <p:txBody>
          <a:bodyPr/>
          <a:lstStyle/>
          <a:p>
            <a:r>
              <a:rPr lang="en-US" dirty="0" smtClean="0"/>
              <a:t>Brushes</a:t>
            </a:r>
            <a:endParaRPr lang="en-US" dirty="0"/>
          </a:p>
        </p:txBody>
      </p:sp>
      <p:sp>
        <p:nvSpPr>
          <p:cNvPr id="6" name="Text Placeholder 5"/>
          <p:cNvSpPr>
            <a:spLocks noGrp="1"/>
          </p:cNvSpPr>
          <p:nvPr>
            <p:ph type="body" sz="half" idx="2"/>
          </p:nvPr>
        </p:nvSpPr>
        <p:spPr>
          <a:xfrm>
            <a:off x="530352" y="2531056"/>
            <a:ext cx="2119000" cy="4175398"/>
          </a:xfrm>
        </p:spPr>
        <p:txBody>
          <a:bodyPr>
            <a:normAutofit/>
          </a:bodyPr>
          <a:lstStyle/>
          <a:p>
            <a:pPr marL="285750" indent="-285750">
              <a:buFont typeface="Arial"/>
              <a:buChar char="•"/>
            </a:pPr>
            <a:r>
              <a:rPr lang="en-US" dirty="0" smtClean="0"/>
              <a:t>Tap the Brush icon</a:t>
            </a:r>
          </a:p>
          <a:p>
            <a:pPr marL="285750" indent="-285750">
              <a:buFont typeface="Arial"/>
              <a:buChar char="•"/>
            </a:pPr>
            <a:r>
              <a:rPr lang="en-US" dirty="0" smtClean="0"/>
              <a:t>Tap the Brush shape icon and select the brush you want to use</a:t>
            </a:r>
          </a:p>
          <a:p>
            <a:pPr marL="285750" indent="-285750">
              <a:buFont typeface="Arial"/>
              <a:buChar char="•"/>
            </a:pPr>
            <a:r>
              <a:rPr lang="en-US" dirty="0" smtClean="0"/>
              <a:t>Practice making marks, noting that the harder you press the darker the </a:t>
            </a:r>
            <a:r>
              <a:rPr lang="en-US" dirty="0" smtClean="0"/>
              <a:t>color</a:t>
            </a:r>
            <a:endParaRPr lang="en-US" dirty="0" smtClean="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6</a:t>
            </a:fld>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sp>
        <p:nvSpPr>
          <p:cNvPr id="32" name="Down Arrow 31"/>
          <p:cNvSpPr/>
          <p:nvPr/>
        </p:nvSpPr>
        <p:spPr>
          <a:xfrm>
            <a:off x="3838656" y="3875401"/>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IMG_407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605" y="1014161"/>
            <a:ext cx="5900418" cy="4425313"/>
          </a:xfrm>
          <a:prstGeom prst="rect">
            <a:avLst/>
          </a:prstGeom>
        </p:spPr>
      </p:pic>
      <p:cxnSp>
        <p:nvCxnSpPr>
          <p:cNvPr id="43" name="Curved Connector 42"/>
          <p:cNvCxnSpPr/>
          <p:nvPr/>
        </p:nvCxnSpPr>
        <p:spPr>
          <a:xfrm rot="16200000" flipH="1">
            <a:off x="1667749" y="3496918"/>
            <a:ext cx="2474148" cy="104949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Curved Connector 44"/>
          <p:cNvCxnSpPr/>
          <p:nvPr/>
        </p:nvCxnSpPr>
        <p:spPr>
          <a:xfrm flipV="1">
            <a:off x="2455333" y="4233608"/>
            <a:ext cx="536223" cy="122022"/>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71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695591"/>
            <a:ext cx="3657600" cy="1161288"/>
          </a:xfrm>
        </p:spPr>
        <p:txBody>
          <a:bodyPr/>
          <a:lstStyle/>
          <a:p>
            <a:r>
              <a:rPr lang="en-US" dirty="0" smtClean="0"/>
              <a:t>Fill and Erase</a:t>
            </a:r>
            <a:endParaRPr lang="en-US" dirty="0"/>
          </a:p>
        </p:txBody>
      </p:sp>
      <p:sp>
        <p:nvSpPr>
          <p:cNvPr id="6" name="Text Placeholder 5"/>
          <p:cNvSpPr>
            <a:spLocks noGrp="1"/>
          </p:cNvSpPr>
          <p:nvPr>
            <p:ph type="body" sz="half" idx="2"/>
          </p:nvPr>
        </p:nvSpPr>
        <p:spPr>
          <a:xfrm>
            <a:off x="530352" y="2333500"/>
            <a:ext cx="2119000" cy="4175398"/>
          </a:xfrm>
        </p:spPr>
        <p:txBody>
          <a:bodyPr>
            <a:normAutofit/>
          </a:bodyPr>
          <a:lstStyle/>
          <a:p>
            <a:pPr marL="285750" indent="-285750">
              <a:buFont typeface="Arial"/>
              <a:buChar char="•"/>
            </a:pPr>
            <a:r>
              <a:rPr lang="en-US" dirty="0" smtClean="0"/>
              <a:t>Fill the painting with color by tapping the Gear icon and tapping Fill Layer</a:t>
            </a:r>
          </a:p>
          <a:p>
            <a:pPr marL="285750" indent="-285750">
              <a:buFont typeface="Arial"/>
              <a:buChar char="•"/>
            </a:pPr>
            <a:r>
              <a:rPr lang="en-US" dirty="0" smtClean="0"/>
              <a:t>Tap the eraser and erase through the background color</a:t>
            </a:r>
          </a:p>
          <a:p>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7</a:t>
            </a:fld>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sp>
        <p:nvSpPr>
          <p:cNvPr id="32" name="Down Arrow 31"/>
          <p:cNvSpPr/>
          <p:nvPr/>
        </p:nvSpPr>
        <p:spPr>
          <a:xfrm>
            <a:off x="3838656" y="3875401"/>
            <a:ext cx="175846"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605" y="1014161"/>
            <a:ext cx="5900417" cy="4425313"/>
          </a:xfrm>
          <a:prstGeom prst="rect">
            <a:avLst/>
          </a:prstGeom>
        </p:spPr>
      </p:pic>
      <p:cxnSp>
        <p:nvCxnSpPr>
          <p:cNvPr id="7" name="Curved Connector 6"/>
          <p:cNvCxnSpPr/>
          <p:nvPr/>
        </p:nvCxnSpPr>
        <p:spPr>
          <a:xfrm flipV="1">
            <a:off x="2304815" y="3875401"/>
            <a:ext cx="1124757" cy="602525"/>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07111" y="5625630"/>
            <a:ext cx="1321615" cy="369332"/>
          </a:xfrm>
          <a:prstGeom prst="rect">
            <a:avLst/>
          </a:prstGeom>
          <a:noFill/>
        </p:spPr>
        <p:txBody>
          <a:bodyPr wrap="square" rtlCol="0">
            <a:spAutoFit/>
          </a:bodyPr>
          <a:lstStyle/>
          <a:p>
            <a:r>
              <a:rPr lang="en-US" dirty="0" smtClean="0">
                <a:solidFill>
                  <a:schemeClr val="bg1"/>
                </a:solidFill>
              </a:rPr>
              <a:t>Gear Icon</a:t>
            </a:r>
            <a:endParaRPr lang="en-US" dirty="0">
              <a:solidFill>
                <a:schemeClr val="bg1"/>
              </a:solidFill>
            </a:endParaRPr>
          </a:p>
        </p:txBody>
      </p:sp>
      <p:sp>
        <p:nvSpPr>
          <p:cNvPr id="9" name="Up Arrow 8"/>
          <p:cNvSpPr/>
          <p:nvPr/>
        </p:nvSpPr>
        <p:spPr>
          <a:xfrm>
            <a:off x="8231481" y="5439474"/>
            <a:ext cx="178741" cy="2990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3253107" y="5625630"/>
            <a:ext cx="1321615" cy="369332"/>
          </a:xfrm>
          <a:prstGeom prst="rect">
            <a:avLst/>
          </a:prstGeom>
          <a:noFill/>
        </p:spPr>
        <p:txBody>
          <a:bodyPr wrap="square" rtlCol="0">
            <a:spAutoFit/>
          </a:bodyPr>
          <a:lstStyle/>
          <a:p>
            <a:r>
              <a:rPr lang="en-US" dirty="0" smtClean="0"/>
              <a:t>Eraser</a:t>
            </a:r>
            <a:endParaRPr lang="en-US" dirty="0"/>
          </a:p>
        </p:txBody>
      </p:sp>
      <p:sp>
        <p:nvSpPr>
          <p:cNvPr id="18" name="Up Arrow 17"/>
          <p:cNvSpPr/>
          <p:nvPr/>
        </p:nvSpPr>
        <p:spPr>
          <a:xfrm>
            <a:off x="3557881" y="5439474"/>
            <a:ext cx="178741" cy="299045"/>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6914444" y="2869259"/>
            <a:ext cx="592667" cy="4045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5065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 Layer</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8</a:t>
            </a:fld>
            <a:endParaRPr lang="en-US" dirty="0"/>
          </a:p>
        </p:txBody>
      </p:sp>
      <p:sp>
        <p:nvSpPr>
          <p:cNvPr id="6" name="Text Placeholder 5"/>
          <p:cNvSpPr>
            <a:spLocks noGrp="1"/>
          </p:cNvSpPr>
          <p:nvPr>
            <p:ph type="body" sz="half" idx="2"/>
          </p:nvPr>
        </p:nvSpPr>
        <p:spPr/>
        <p:txBody>
          <a:bodyPr>
            <a:normAutofit fontScale="85000" lnSpcReduction="10000"/>
          </a:bodyPr>
          <a:lstStyle/>
          <a:p>
            <a:pPr marL="285750" indent="-285750">
              <a:buFont typeface="Arial"/>
              <a:buChar char="•"/>
            </a:pPr>
            <a:r>
              <a:rPr lang="en-US" dirty="0" smtClean="0"/>
              <a:t>Tap the layers </a:t>
            </a:r>
            <a:r>
              <a:rPr lang="en-US" dirty="0" smtClean="0"/>
              <a:t>icon</a:t>
            </a:r>
            <a:endParaRPr lang="en-US" dirty="0" smtClean="0"/>
          </a:p>
          <a:p>
            <a:pPr marL="285750" indent="-285750">
              <a:buFont typeface="Arial"/>
              <a:buChar char="•"/>
            </a:pPr>
            <a:r>
              <a:rPr lang="en-US" dirty="0" smtClean="0"/>
              <a:t>Now tap the + icon on the top right of the layers window to open a new </a:t>
            </a:r>
            <a:r>
              <a:rPr lang="en-US" dirty="0" smtClean="0"/>
              <a:t>layer </a:t>
            </a:r>
            <a:endParaRPr lang="en-US" dirty="0" smtClean="0"/>
          </a:p>
          <a:p>
            <a:pPr marL="285750" indent="-285750">
              <a:buFont typeface="Arial"/>
              <a:buChar char="•"/>
            </a:pPr>
            <a:r>
              <a:rPr lang="en-US" dirty="0" smtClean="0"/>
              <a:t>Draw a shape in a different color, and reopen layers where the shape will show on the new </a:t>
            </a:r>
            <a:r>
              <a:rPr lang="en-US" dirty="0" smtClean="0"/>
              <a:t>layer</a:t>
            </a:r>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58" y="1066800"/>
            <a:ext cx="4004664" cy="3003497"/>
          </a:xfrm>
          <a:prstGeom prst="rect">
            <a:avLst/>
          </a:prstGeom>
        </p:spPr>
      </p:pic>
      <p:sp>
        <p:nvSpPr>
          <p:cNvPr id="32" name="Down Arrow 31"/>
          <p:cNvSpPr/>
          <p:nvPr/>
        </p:nvSpPr>
        <p:spPr>
          <a:xfrm>
            <a:off x="4235657" y="887697"/>
            <a:ext cx="339065" cy="3582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573" y="1066800"/>
            <a:ext cx="4004662" cy="3003497"/>
          </a:xfrm>
          <a:prstGeom prst="rect">
            <a:avLst/>
          </a:prstGeom>
        </p:spPr>
      </p:pic>
      <p:cxnSp>
        <p:nvCxnSpPr>
          <p:cNvPr id="5" name="Curved Connector 4"/>
          <p:cNvCxnSpPr/>
          <p:nvPr/>
        </p:nvCxnSpPr>
        <p:spPr>
          <a:xfrm flipV="1">
            <a:off x="2323630" y="4070298"/>
            <a:ext cx="2088444" cy="136917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Down Arrow 21"/>
          <p:cNvSpPr/>
          <p:nvPr/>
        </p:nvSpPr>
        <p:spPr>
          <a:xfrm>
            <a:off x="7958667" y="639704"/>
            <a:ext cx="654981" cy="82785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035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Transform</a:t>
            </a:r>
            <a:endParaRPr lang="en-US" dirty="0"/>
          </a:p>
        </p:txBody>
      </p:sp>
      <p:sp>
        <p:nvSpPr>
          <p:cNvPr id="19" name="Footer Placeholder 18"/>
          <p:cNvSpPr>
            <a:spLocks noGrp="1"/>
          </p:cNvSpPr>
          <p:nvPr>
            <p:ph type="ftr" sz="quarter" idx="11"/>
          </p:nvPr>
        </p:nvSpPr>
        <p:spPr/>
        <p:txBody>
          <a:bodyPr/>
          <a:lstStyle/>
          <a:p>
            <a:r>
              <a:rPr lang="en-US" dirty="0" smtClean="0"/>
              <a:t>(c) 2017 MOBILEARTACADEMY</a:t>
            </a:r>
            <a:endParaRPr lang="en-US" dirty="0"/>
          </a:p>
        </p:txBody>
      </p:sp>
      <p:sp>
        <p:nvSpPr>
          <p:cNvPr id="20" name="Slide Number Placeholder 19"/>
          <p:cNvSpPr>
            <a:spLocks noGrp="1"/>
          </p:cNvSpPr>
          <p:nvPr>
            <p:ph type="sldNum" sz="quarter" idx="12"/>
          </p:nvPr>
        </p:nvSpPr>
        <p:spPr/>
        <p:txBody>
          <a:bodyPr/>
          <a:lstStyle/>
          <a:p>
            <a:fld id="{19371D3E-5A18-49EB-AD2A-429AF165759F}" type="slidenum">
              <a:rPr lang="en-US" smtClean="0"/>
              <a:t>9</a:t>
            </a:fld>
            <a:endParaRPr lang="en-US" dirty="0"/>
          </a:p>
        </p:txBody>
      </p:sp>
      <p:sp>
        <p:nvSpPr>
          <p:cNvPr id="6" name="Text Placeholder 5"/>
          <p:cNvSpPr>
            <a:spLocks noGrp="1"/>
          </p:cNvSpPr>
          <p:nvPr>
            <p:ph type="body" sz="half" idx="2"/>
          </p:nvPr>
        </p:nvSpPr>
        <p:spPr/>
        <p:txBody>
          <a:bodyPr>
            <a:normAutofit fontScale="77500" lnSpcReduction="20000"/>
          </a:bodyPr>
          <a:lstStyle/>
          <a:p>
            <a:pPr marL="285750" indent="-285750">
              <a:buFont typeface="Arial"/>
              <a:buChar char="•"/>
            </a:pPr>
            <a:r>
              <a:rPr lang="en-US" dirty="0" smtClean="0"/>
              <a:t>Tap the Gear </a:t>
            </a:r>
            <a:r>
              <a:rPr lang="en-US" dirty="0" smtClean="0"/>
              <a:t>Icon</a:t>
            </a:r>
            <a:endParaRPr lang="en-US" dirty="0" smtClean="0"/>
          </a:p>
          <a:p>
            <a:pPr marL="285750" indent="-285750">
              <a:buFont typeface="Arial"/>
              <a:buChar char="•"/>
            </a:pPr>
            <a:r>
              <a:rPr lang="en-US" dirty="0"/>
              <a:t>T</a:t>
            </a:r>
            <a:r>
              <a:rPr lang="en-US" dirty="0" smtClean="0"/>
              <a:t>ap </a:t>
            </a:r>
            <a:r>
              <a:rPr lang="en-US" dirty="0" smtClean="0"/>
              <a:t>Transform to select the square so you can move </a:t>
            </a:r>
            <a:r>
              <a:rPr lang="en-US" dirty="0" smtClean="0"/>
              <a:t>it</a:t>
            </a:r>
            <a:endParaRPr lang="en-US" dirty="0" smtClean="0"/>
          </a:p>
          <a:p>
            <a:pPr marL="285750" indent="-285750">
              <a:buFont typeface="Arial"/>
              <a:buChar char="•"/>
            </a:pPr>
            <a:r>
              <a:rPr lang="en-US" dirty="0" smtClean="0"/>
              <a:t>Using your thumb and forefinger, make the square larger and then rotate it and place it where you want </a:t>
            </a:r>
            <a:r>
              <a:rPr lang="en-US" dirty="0" smtClean="0"/>
              <a:t>it</a:t>
            </a:r>
            <a:endParaRPr lang="en-US" dirty="0"/>
          </a:p>
        </p:txBody>
      </p:sp>
      <p:sp>
        <p:nvSpPr>
          <p:cNvPr id="21" name="TextBox 20"/>
          <p:cNvSpPr txBox="1"/>
          <p:nvPr/>
        </p:nvSpPr>
        <p:spPr>
          <a:xfrm>
            <a:off x="3429572" y="3123336"/>
            <a:ext cx="1749778" cy="646331"/>
          </a:xfrm>
          <a:prstGeom prst="rect">
            <a:avLst/>
          </a:prstGeom>
          <a:noFill/>
        </p:spPr>
        <p:txBody>
          <a:bodyPr wrap="square" rtlCol="0">
            <a:spAutoFit/>
          </a:bodyPr>
          <a:lstStyle/>
          <a:p>
            <a:r>
              <a:rPr lang="en-US" dirty="0" smtClean="0"/>
              <a:t>Brush/Eraser size slider</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059" y="1066800"/>
            <a:ext cx="4004662" cy="3003497"/>
          </a:xfrm>
          <a:prstGeom prst="rect">
            <a:avLst/>
          </a:prstGeom>
        </p:spPr>
      </p:pic>
      <p:sp>
        <p:nvSpPr>
          <p:cNvPr id="32" name="Down Arrow 31"/>
          <p:cNvSpPr/>
          <p:nvPr/>
        </p:nvSpPr>
        <p:spPr>
          <a:xfrm rot="16200000">
            <a:off x="3177752" y="3341657"/>
            <a:ext cx="503640" cy="65426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5573" y="1066800"/>
            <a:ext cx="4004662" cy="3003496"/>
          </a:xfrm>
          <a:prstGeom prst="rect">
            <a:avLst/>
          </a:prstGeom>
        </p:spPr>
      </p:pic>
      <p:cxnSp>
        <p:nvCxnSpPr>
          <p:cNvPr id="5" name="Curved Connector 4"/>
          <p:cNvCxnSpPr/>
          <p:nvPr/>
        </p:nvCxnSpPr>
        <p:spPr>
          <a:xfrm flipV="1">
            <a:off x="2097852" y="4070296"/>
            <a:ext cx="2175933" cy="1369176"/>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2" name="Curved Left Arrow 1"/>
          <p:cNvSpPr/>
          <p:nvPr/>
        </p:nvSpPr>
        <p:spPr>
          <a:xfrm>
            <a:off x="6980296" y="2201333"/>
            <a:ext cx="733778" cy="92200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769696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441</TotalTime>
  <Words>809</Words>
  <Application>Microsoft Macintosh PowerPoint</Application>
  <PresentationFormat>On-screen Show (4:3)</PresentationFormat>
  <Paragraphs>146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Pixel</vt:lpstr>
      <vt:lpstr>Brushes Redux</vt:lpstr>
      <vt:lpstr>TABLE OF CONTENTS</vt:lpstr>
      <vt:lpstr>Opening a painting</vt:lpstr>
      <vt:lpstr>Tool Bar</vt:lpstr>
      <vt:lpstr>Color Picker</vt:lpstr>
      <vt:lpstr>Brushes</vt:lpstr>
      <vt:lpstr>Fill and Erase</vt:lpstr>
      <vt:lpstr>Add Layer</vt:lpstr>
      <vt:lpstr>Transform</vt:lpstr>
      <vt:lpstr>Import Image</vt:lpstr>
      <vt:lpstr>Duplicate</vt:lpstr>
      <vt:lpstr>Share final painting</vt:lpstr>
      <vt:lpstr>Share final painting</vt:lpstr>
      <vt:lpstr>Share and Save</vt:lpstr>
      <vt:lpstr>Name Painting</vt:lpstr>
      <vt:lpstr>Reopen painting</vt:lpstr>
      <vt:lpstr>Export painting</vt:lpstr>
      <vt:lpstr>More Information</vt:lpstr>
    </vt:vector>
  </TitlesOfParts>
  <Company>Mobile Art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Brushes Redux</dc:title>
  <dc:creator>Caroline Mustard</dc:creator>
  <cp:lastModifiedBy>Kelly</cp:lastModifiedBy>
  <cp:revision>23</cp:revision>
  <dcterms:created xsi:type="dcterms:W3CDTF">2017-05-25T22:38:04Z</dcterms:created>
  <dcterms:modified xsi:type="dcterms:W3CDTF">2017-06-08T17:38:30Z</dcterms:modified>
</cp:coreProperties>
</file>