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7" r:id="rId3"/>
    <p:sldId id="257" r:id="rId4"/>
    <p:sldId id="264" r:id="rId5"/>
    <p:sldId id="265" r:id="rId6"/>
    <p:sldId id="266" r:id="rId7"/>
    <p:sldId id="25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</p:sldIdLst>
  <p:sldSz cx="9144000" cy="6858000" type="letter"/>
  <p:notesSz cx="6858000" cy="9144000"/>
  <p:defaultTextStyle>
    <a:defPPr marL="0" marR="0" indent="0" algn="l" defTabSz="64291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1pPr>
    <a:lvl2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2pPr>
    <a:lvl3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3pPr>
    <a:lvl4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4pPr>
    <a:lvl5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5pPr>
    <a:lvl6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6pPr>
    <a:lvl7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7pPr>
    <a:lvl8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8pPr>
    <a:lvl9pPr marL="0" marR="0" indent="0" algn="l" defTabSz="321457" rtl="0" fontAlgn="auto" latinLnBrk="0" hangingPunct="0">
      <a:lnSpc>
        <a:spcPct val="100000"/>
      </a:lnSpc>
      <a:spcBef>
        <a:spcPts val="141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utura"/>
        <a:ea typeface="Futura"/>
        <a:cs typeface="Futura"/>
        <a:sym typeface="Futur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72B5B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72B5B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0D0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solidFill>
            <a:srgbClr val="5B5854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solidFill>
            <a:srgbClr val="5B5854">
              <a:alpha val="20000"/>
            </a:srgbClr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78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7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7AE90-3D83-E24E-8486-94427BA956FB}" type="datetimeFigureOut">
              <a:rPr lang="en-US" smtClean="0"/>
              <a:t>6/23/17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DC036-056C-0341-8A7B-9716133EFB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516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63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1pPr>
    <a:lvl2pPr indent="160729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2pPr>
    <a:lvl3pPr indent="321457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3pPr>
    <a:lvl4pPr indent="482186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4pPr>
    <a:lvl5pPr indent="642915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5pPr>
    <a:lvl6pPr indent="803643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6pPr>
    <a:lvl7pPr indent="964372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7pPr>
    <a:lvl8pPr indent="1125101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8pPr>
    <a:lvl9pPr indent="1285829" defTabSz="321457" latinLnBrk="0">
      <a:lnSpc>
        <a:spcPct val="117999"/>
      </a:lnSpc>
      <a:defRPr sz="15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473274" y="2696766"/>
            <a:ext cx="8197453" cy="2732484"/>
          </a:xfrm>
          <a:prstGeom prst="rect">
            <a:avLst/>
          </a:prstGeom>
        </p:spPr>
        <p:txBody>
          <a:bodyPr/>
          <a:lstStyle>
            <a:lvl1pPr>
              <a:defRPr sz="7300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4" y="1455539"/>
            <a:ext cx="8197453" cy="125015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15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800" cap="all" spc="15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800" cap="all" spc="15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800" cap="all" spc="15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800" cap="all" spc="15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quarter" idx="13"/>
          </p:nvPr>
        </p:nvSpPr>
        <p:spPr>
          <a:xfrm>
            <a:off x="4572000" y="3384352"/>
            <a:ext cx="3937992" cy="284857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14"/>
          </p:nvPr>
        </p:nvSpPr>
        <p:spPr>
          <a:xfrm>
            <a:off x="4572000" y="759023"/>
            <a:ext cx="3937992" cy="2411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sz="half" idx="15"/>
          </p:nvPr>
        </p:nvSpPr>
        <p:spPr>
          <a:xfrm>
            <a:off x="631297" y="759024"/>
            <a:ext cx="350044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half" idx="13"/>
          </p:nvPr>
        </p:nvSpPr>
        <p:spPr>
          <a:xfrm>
            <a:off x="4786312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sz="half" idx="14"/>
          </p:nvPr>
        </p:nvSpPr>
        <p:spPr>
          <a:xfrm>
            <a:off x="625078" y="759024"/>
            <a:ext cx="3723680" cy="547389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16" name="Slide Number"/>
          <p:cNvSpPr>
            <a:spLocks noGrp="1"/>
          </p:cNvSpPr>
          <p:nvPr>
            <p:ph type="sldNum" sz="quarter" idx="2"/>
          </p:nvPr>
        </p:nvSpPr>
        <p:spPr>
          <a:xfrm>
            <a:off x="4450262" y="6499424"/>
            <a:ext cx="238844" cy="226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4" y="4558606"/>
            <a:ext cx="8197453" cy="39290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800" i="1" spc="37">
                <a:solidFill>
                  <a:srgbClr val="AC6254"/>
                </a:solidFill>
              </a:defRPr>
            </a:lvl1pPr>
            <a:lvl2pPr marL="516627" indent="-248746" algn="ctr">
              <a:spcBef>
                <a:spcPts val="0"/>
              </a:spcBef>
              <a:buClrTx/>
              <a:defRPr sz="1800" i="1" spc="37">
                <a:solidFill>
                  <a:srgbClr val="AC6254"/>
                </a:solidFill>
              </a:defRPr>
            </a:lvl2pPr>
            <a:lvl3pPr marL="784508" indent="-248746" algn="ctr">
              <a:spcBef>
                <a:spcPts val="0"/>
              </a:spcBef>
              <a:buClrTx/>
              <a:defRPr sz="1800" i="1" spc="37">
                <a:solidFill>
                  <a:srgbClr val="AC6254"/>
                </a:solidFill>
              </a:defRPr>
            </a:lvl3pPr>
            <a:lvl4pPr marL="1052390" indent="-248746" algn="ctr">
              <a:spcBef>
                <a:spcPts val="0"/>
              </a:spcBef>
              <a:buClrTx/>
              <a:defRPr sz="1800" i="1" spc="37">
                <a:solidFill>
                  <a:srgbClr val="AC6254"/>
                </a:solidFill>
              </a:defRPr>
            </a:lvl4pPr>
            <a:lvl5pPr marL="1320271" indent="-248746" algn="ctr">
              <a:spcBef>
                <a:spcPts val="0"/>
              </a:spcBef>
              <a:buClrTx/>
              <a:defRPr sz="1800" i="1" spc="37">
                <a:solidFill>
                  <a:srgbClr val="AC625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Type a quote here."/>
          <p:cNvSpPr>
            <a:spLocks noGrp="1"/>
          </p:cNvSpPr>
          <p:nvPr>
            <p:ph type="body" sz="quarter" idx="13"/>
          </p:nvPr>
        </p:nvSpPr>
        <p:spPr>
          <a:xfrm>
            <a:off x="473274" y="3739105"/>
            <a:ext cx="8197453" cy="743598"/>
          </a:xfrm>
          <a:prstGeom prst="rect">
            <a:avLst/>
          </a:prstGeom>
        </p:spPr>
        <p:txBody>
          <a:bodyPr anchor="b"/>
          <a:lstStyle>
            <a:lvl1pPr marL="0" indent="0" algn="ctr" defTabSz="630056">
              <a:spcBef>
                <a:spcPts val="0"/>
              </a:spcBef>
              <a:buClrTx/>
              <a:buSzTx/>
              <a:buNone/>
              <a:defRPr sz="5684" cap="all" spc="392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marL="0" indent="0" algn="ctr" defTabSz="896111">
              <a:spcBef>
                <a:spcPts val="0"/>
              </a:spcBef>
              <a:buClrTx/>
              <a:buSzTx/>
              <a:buNone/>
              <a:defRPr sz="5684" cap="all" spc="392">
                <a:latin typeface="Futura"/>
                <a:ea typeface="Futura"/>
                <a:cs typeface="Futura"/>
                <a:sym typeface="Futura"/>
              </a:defRPr>
            </a:pPr>
            <a:endParaRPr/>
          </a:p>
        </p:txBody>
      </p:sp>
      <p:sp>
        <p:nvSpPr>
          <p:cNvPr id="125" name="”"/>
          <p:cNvSpPr>
            <a:spLocks noGrp="1"/>
          </p:cNvSpPr>
          <p:nvPr>
            <p:ph type="body" sz="quarter" idx="14"/>
          </p:nvPr>
        </p:nvSpPr>
        <p:spPr>
          <a:xfrm>
            <a:off x="4298666" y="4964906"/>
            <a:ext cx="548116" cy="991195"/>
          </a:xfrm>
          <a:prstGeom prst="rect">
            <a:avLst/>
          </a:prstGeom>
        </p:spPr>
        <p:txBody>
          <a:bodyPr anchor="t"/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9000" spc="1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 marL="0" indent="0" algn="ctr" defTabSz="647700">
              <a:spcBef>
                <a:spcPts val="0"/>
              </a:spcBef>
              <a:buClrTx/>
              <a:buSzTx/>
              <a:buNone/>
              <a:defRPr sz="9000" spc="1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endParaRPr/>
          </a:p>
        </p:txBody>
      </p:sp>
      <p:sp>
        <p:nvSpPr>
          <p:cNvPr id="126" name="“"/>
          <p:cNvSpPr>
            <a:spLocks noGrp="1"/>
          </p:cNvSpPr>
          <p:nvPr>
            <p:ph type="body" sz="quarter" idx="15"/>
          </p:nvPr>
        </p:nvSpPr>
        <p:spPr>
          <a:xfrm>
            <a:off x="4298666" y="1803797"/>
            <a:ext cx="548116" cy="991195"/>
          </a:xfrm>
          <a:prstGeom prst="rect">
            <a:avLst/>
          </a:prstGeom>
        </p:spPr>
        <p:txBody>
          <a:bodyPr anchor="t"/>
          <a:lstStyle>
            <a:lvl1pPr marL="0" indent="0" algn="ctr" defTabSz="455398">
              <a:spcBef>
                <a:spcPts val="0"/>
              </a:spcBef>
              <a:buClrTx/>
              <a:buSzTx/>
              <a:buNone/>
              <a:defRPr sz="9000" spc="1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 marL="0" indent="0" algn="ctr" defTabSz="647700">
              <a:spcBef>
                <a:spcPts val="0"/>
              </a:spcBef>
              <a:buClrTx/>
              <a:buSzTx/>
              <a:buNone/>
              <a:defRPr sz="9000" spc="1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endParaRPr/>
          </a:p>
        </p:txBody>
      </p:sp>
      <p:sp>
        <p:nvSpPr>
          <p:cNvPr id="12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3969" y="0"/>
            <a:ext cx="9144002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35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616148" y="1638597"/>
            <a:ext cx="7929563" cy="45541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4" y="928687"/>
            <a:ext cx="8197453" cy="34825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00" spc="146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xfrm>
            <a:off x="473274" y="2169914"/>
            <a:ext cx="8197453" cy="2509242"/>
          </a:xfrm>
          <a:prstGeom prst="rect">
            <a:avLst/>
          </a:prstGeom>
        </p:spPr>
        <p:txBody>
          <a:bodyPr anchor="ctr"/>
          <a:lstStyle>
            <a:lvl1pPr>
              <a:defRPr sz="7300" spc="146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sz="half" idx="13"/>
          </p:nvPr>
        </p:nvSpPr>
        <p:spPr>
          <a:xfrm>
            <a:off x="4353482" y="761405"/>
            <a:ext cx="4134447" cy="54471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xfrm>
            <a:off x="473273" y="2946797"/>
            <a:ext cx="3437930" cy="25181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5200" spc="104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3" y="2000250"/>
            <a:ext cx="3437930" cy="9554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800" cap="all" spc="56">
                <a:latin typeface="Futura"/>
                <a:ea typeface="Futura"/>
                <a:cs typeface="Futura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2800" cap="all" spc="56">
                <a:latin typeface="Futura"/>
                <a:ea typeface="Futura"/>
                <a:cs typeface="Futura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2800" cap="all" spc="56">
                <a:latin typeface="Futura"/>
                <a:ea typeface="Futura"/>
                <a:cs typeface="Futura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2800" cap="all" spc="56">
                <a:latin typeface="Futura"/>
                <a:ea typeface="Futura"/>
                <a:cs typeface="Futura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2800" cap="all" spc="56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4" y="928688"/>
            <a:ext cx="8197453" cy="377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1pPr>
            <a:lvl2pPr marL="516627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2pPr>
            <a:lvl3pPr marL="784508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3pPr>
            <a:lvl4pPr marL="1052390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4pPr>
            <a:lvl5pPr marL="1320271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itle Text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8531"/>
            <a:ext cx="238844" cy="22602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4" y="928688"/>
            <a:ext cx="8197453" cy="377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1pPr>
            <a:lvl2pPr marL="516627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2pPr>
            <a:lvl3pPr marL="784508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3pPr>
            <a:lvl4pPr marL="1052390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4pPr>
            <a:lvl5pPr marL="1320271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itle Text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>
            <a:spLocks noGrp="1"/>
          </p:cNvSpPr>
          <p:nvPr>
            <p:ph type="body" idx="13"/>
          </p:nvPr>
        </p:nvSpPr>
        <p:spPr>
          <a:xfrm>
            <a:off x="473274" y="1678781"/>
            <a:ext cx="8197453" cy="4536281"/>
          </a:xfrm>
          <a:prstGeom prst="rect">
            <a:avLst/>
          </a:prstGeom>
        </p:spPr>
        <p:txBody>
          <a:bodyPr anchor="t"/>
          <a:lstStyle/>
          <a:p>
            <a:pPr>
              <a:defRPr spc="0"/>
            </a:pPr>
            <a:endParaRPr/>
          </a:p>
        </p:txBody>
      </p:sp>
      <p:sp>
        <p:nvSpPr>
          <p:cNvPr id="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half" idx="13"/>
          </p:nvPr>
        </p:nvSpPr>
        <p:spPr>
          <a:xfrm>
            <a:off x="4339828" y="1634124"/>
            <a:ext cx="4179094" cy="461852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8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73274" y="928688"/>
            <a:ext cx="8197453" cy="3770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00" cap="all" spc="164">
                <a:latin typeface="Futura"/>
                <a:ea typeface="Futura"/>
                <a:cs typeface="Futura"/>
                <a:sym typeface="Futura"/>
              </a:defRPr>
            </a:lvl1pPr>
            <a:lvl2pPr marL="516627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2pPr>
            <a:lvl3pPr marL="784508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3pPr>
            <a:lvl4pPr marL="1052390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4pPr>
            <a:lvl5pPr marL="1320271" indent="-248746" algn="ctr">
              <a:spcBef>
                <a:spcPts val="0"/>
              </a:spcBef>
              <a:buClrTx/>
              <a:defRPr sz="1800" cap="all" spc="164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itle Text"/>
          <p:cNvSpPr>
            <a:spLocks noGrp="1"/>
          </p:cNvSpPr>
          <p:nvPr>
            <p:ph type="title"/>
          </p:nvPr>
        </p:nvSpPr>
        <p:spPr>
          <a:xfrm>
            <a:off x="473274" y="410765"/>
            <a:ext cx="8197453" cy="526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>
            <a:spLocks noGrp="1"/>
          </p:cNvSpPr>
          <p:nvPr>
            <p:ph type="body" sz="half" idx="14"/>
          </p:nvPr>
        </p:nvSpPr>
        <p:spPr>
          <a:xfrm>
            <a:off x="473273" y="1830586"/>
            <a:ext cx="3357563" cy="4232672"/>
          </a:xfrm>
          <a:prstGeom prst="rect">
            <a:avLst/>
          </a:prstGeom>
        </p:spPr>
        <p:txBody>
          <a:bodyPr anchor="t"/>
          <a:lstStyle>
            <a:lvl1pPr marL="156264" indent="-156264">
              <a:spcBef>
                <a:spcPts val="703"/>
              </a:spcBef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222250" indent="-222250">
              <a:spcBef>
                <a:spcPts val="1000"/>
              </a:spcBef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>
            <a:spLocks noGrp="1"/>
          </p:cNvSpPr>
          <p:nvPr>
            <p:ph type="body" idx="1"/>
          </p:nvPr>
        </p:nvSpPr>
        <p:spPr>
          <a:xfrm>
            <a:off x="473274" y="928688"/>
            <a:ext cx="8197453" cy="5250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1370013" y="1371600"/>
            <a:ext cx="7315201" cy="46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4452579" y="6499424"/>
            <a:ext cx="238844" cy="226020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>
            <a:lvl1pPr algn="ctr">
              <a:spcBef>
                <a:spcPts val="0"/>
              </a:spcBef>
              <a:defRPr sz="1000" cap="all" spc="20">
                <a:solidFill>
                  <a:srgbClr val="9A958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xmlns:p14="http://schemas.microsoft.com/office/powerpoint/2010/main" spd="med"/>
  <p:hf hdr="0" dt="0"/>
  <p:txStyles>
    <p:title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1pPr>
      <a:lvl2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2pPr>
      <a:lvl3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3pPr>
      <a:lvl4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4pPr>
      <a:lvl5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5pPr>
      <a:lvl6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6pPr>
      <a:lvl7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7pPr>
      <a:lvl8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8pPr>
      <a:lvl9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56" baseline="0">
          <a:ln>
            <a:noFill/>
          </a:ln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9pPr>
    </p:titleStyle>
    <p:bodyStyle>
      <a:lvl1pPr marL="267881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535762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803643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071524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339406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1607287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1875168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2143049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2410930" marR="0" indent="-267881" algn="l" defTabSz="321457" rtl="0" latinLnBrk="0">
        <a:lnSpc>
          <a:spcPct val="100000"/>
        </a:lnSpc>
        <a:spcBef>
          <a:spcPts val="239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000" b="0" i="0" u="none" strike="noStrike" cap="none" spc="39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0" algn="ctr" defTabSz="32145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2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Quick Look"/>
          <p:cNvSpPr>
            <a:spLocks noGrp="1"/>
          </p:cNvSpPr>
          <p:nvPr>
            <p:ph type="title"/>
          </p:nvPr>
        </p:nvSpPr>
        <p:spPr>
          <a:xfrm>
            <a:off x="529329" y="2645420"/>
            <a:ext cx="8197453" cy="2732484"/>
          </a:xfrm>
          <a:prstGeom prst="rect">
            <a:avLst/>
          </a:prstGeom>
        </p:spPr>
        <p:txBody>
          <a:bodyPr lIns="35717" tIns="35717" rIns="35717" bIns="35717" anchor="t">
            <a:normAutofit/>
          </a:bodyPr>
          <a:lstStyle>
            <a:lvl1pPr>
              <a:defRPr spc="200"/>
            </a:lvl1pPr>
          </a:lstStyle>
          <a:p>
            <a:r>
              <a:rPr dirty="0"/>
              <a:t>Quick Look</a:t>
            </a:r>
            <a:r>
              <a:rPr dirty="0">
                <a:solidFill>
                  <a:schemeClr val="tx1"/>
                </a:solidFill>
              </a:rPr>
              <a:t/>
            </a:r>
            <a:br>
              <a:rPr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159" name="Adobe Draw"/>
          <p:cNvSpPr>
            <a:spLocks noGrp="1"/>
          </p:cNvSpPr>
          <p:nvPr>
            <p:ph type="body" sz="quarter" idx="1"/>
          </p:nvPr>
        </p:nvSpPr>
        <p:spPr>
          <a:xfrm>
            <a:off x="448924" y="1441516"/>
            <a:ext cx="8197453" cy="1250156"/>
          </a:xfrm>
          <a:prstGeom prst="rect">
            <a:avLst/>
          </a:prstGeom>
        </p:spPr>
        <p:txBody>
          <a:bodyPr/>
          <a:lstStyle>
            <a:lvl1pPr>
              <a:defRPr spc="200"/>
            </a:lvl1pPr>
          </a:lstStyle>
          <a:p>
            <a:r>
              <a:rPr dirty="0"/>
              <a:t>Adobe Draw</a:t>
            </a:r>
          </a:p>
        </p:txBody>
      </p:sp>
      <p:pic>
        <p:nvPicPr>
          <p:cNvPr id="160" name="AdobeDraw.png" descr="AdobeD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0" y="946547"/>
            <a:ext cx="1143000" cy="11430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" name="Adobe Draw"/>
          <p:cNvSpPr txBox="1">
            <a:spLocks/>
          </p:cNvSpPr>
          <p:nvPr/>
        </p:nvSpPr>
        <p:spPr>
          <a:xfrm>
            <a:off x="529329" y="3072673"/>
            <a:ext cx="8197453" cy="125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b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00" baseline="0">
                <a:ln>
                  <a:noFill/>
                </a:ln>
                <a:solidFill>
                  <a:srgbClr val="FFFFFF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15" baseline="0">
                <a:ln>
                  <a:noFill/>
                </a:ln>
                <a:solidFill>
                  <a:srgbClr val="FFFFFF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15" baseline="0">
                <a:ln>
                  <a:noFill/>
                </a:ln>
                <a:solidFill>
                  <a:srgbClr val="FFFFFF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15" baseline="0">
                <a:ln>
                  <a:noFill/>
                </a:ln>
                <a:solidFill>
                  <a:srgbClr val="FFFFFF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15" baseline="0">
                <a:ln>
                  <a:noFill/>
                </a:ln>
                <a:solidFill>
                  <a:srgbClr val="FFFFFF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2286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6pPr>
            <a:lvl7pPr marL="2667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7pPr>
            <a:lvl8pPr marL="3048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8pPr>
            <a:lvl9pPr marL="3429000" marR="0" indent="-381000" algn="l" defTabSz="4572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800" b="0" i="0" u="none" strike="noStrike" cap="none" spc="56" baseline="0">
                <a:ln>
                  <a:noFill/>
                </a:ln>
                <a:solidFill>
                  <a:srgbClr val="5B5854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9pPr>
          </a:lstStyle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14688" y="5377905"/>
            <a:ext cx="2905125" cy="28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Prepared for Art in Action by</a:t>
            </a:r>
          </a:p>
        </p:txBody>
      </p:sp>
      <p:pic>
        <p:nvPicPr>
          <p:cNvPr id="3" name="Picture 2" descr="Maa_log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9" y="5625703"/>
            <a:ext cx="2609236" cy="9190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brush shape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You can change the shape of the brush you are using to one of the five different shapes</a:t>
            </a:r>
          </a:p>
          <a:p>
            <a:r>
              <a:rPr lang="en-US" sz="1800" dirty="0" smtClean="0"/>
              <a:t>You can also tap the three lines at the bottom of the brush tool bar and change the dynamics of the brush shape to match what you want</a:t>
            </a:r>
            <a:endParaRPr lang="en-US" sz="1800" dirty="0"/>
          </a:p>
        </p:txBody>
      </p:sp>
      <p:pic>
        <p:nvPicPr>
          <p:cNvPr id="6" name="Picture 5" descr="IMG_42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21" y="1477013"/>
            <a:ext cx="1754577" cy="2339437"/>
          </a:xfrm>
          <a:prstGeom prst="rect">
            <a:avLst/>
          </a:prstGeom>
        </p:spPr>
      </p:pic>
      <p:pic>
        <p:nvPicPr>
          <p:cNvPr id="8" name="Picture 7" descr="IMG_42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84" y="3221452"/>
            <a:ext cx="3149053" cy="236178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123084" y="4817498"/>
            <a:ext cx="545209" cy="469304"/>
          </a:xfrm>
          <a:prstGeom prst="ellipse">
            <a:avLst/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78299" y="5105718"/>
            <a:ext cx="2250784" cy="0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2321924212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shape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473273" y="3270973"/>
            <a:ext cx="3357563" cy="141930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Tap the Shape icon on the top toolbar and select the shape you want</a:t>
            </a:r>
            <a:endParaRPr lang="en-US" sz="1800" dirty="0"/>
          </a:p>
        </p:txBody>
      </p:sp>
      <p:pic>
        <p:nvPicPr>
          <p:cNvPr id="2" name="Picture 1" descr="IMG_42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38" y="937618"/>
            <a:ext cx="2053661" cy="2738214"/>
          </a:xfrm>
          <a:prstGeom prst="rect">
            <a:avLst/>
          </a:prstGeom>
        </p:spPr>
      </p:pic>
      <p:pic>
        <p:nvPicPr>
          <p:cNvPr id="9" name="Picture 8" descr="IMG_42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46" y="937617"/>
            <a:ext cx="2887116" cy="2165337"/>
          </a:xfrm>
          <a:prstGeom prst="rect">
            <a:avLst/>
          </a:prstGeom>
        </p:spPr>
      </p:pic>
      <p:pic>
        <p:nvPicPr>
          <p:cNvPr id="10" name="Picture 9" descr="IMG_42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88" y="937618"/>
            <a:ext cx="2053661" cy="2738214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half" idx="14"/>
          </p:nvPr>
        </p:nvSpPr>
        <p:spPr>
          <a:xfrm>
            <a:off x="3937993" y="4186474"/>
            <a:ext cx="2096906" cy="207349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Select a brush and draw around the shape</a:t>
            </a:r>
            <a:endParaRPr lang="en-US" sz="180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half" idx="14"/>
          </p:nvPr>
        </p:nvSpPr>
        <p:spPr>
          <a:xfrm>
            <a:off x="6322588" y="4192111"/>
            <a:ext cx="2053661" cy="206785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Tap (x) to make the shape template disappear</a:t>
            </a:r>
            <a:endParaRPr lang="en-US" sz="18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2180886071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A shape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Put the color you want on your brush, then tap and hold the middle of the shape and it will automatically fill with the color</a:t>
            </a:r>
            <a:endParaRPr lang="en-US" sz="1800" dirty="0"/>
          </a:p>
        </p:txBody>
      </p:sp>
      <p:pic>
        <p:nvPicPr>
          <p:cNvPr id="6" name="Picture 5" descr="IMG_42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75" y="1334706"/>
            <a:ext cx="3261281" cy="43483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1271700711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layer &amp; a new shape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1149640" y="3961555"/>
            <a:ext cx="1943011" cy="195735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Tap the + at the top of the layers bar and tap Draw Layer to open a new layer</a:t>
            </a:r>
          </a:p>
        </p:txBody>
      </p:sp>
      <p:pic>
        <p:nvPicPr>
          <p:cNvPr id="6" name="Picture 5" descr="IMG_42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46" y="1254918"/>
            <a:ext cx="1940347" cy="2587129"/>
          </a:xfrm>
          <a:prstGeom prst="rect">
            <a:avLst/>
          </a:prstGeom>
        </p:spPr>
      </p:pic>
      <p:pic>
        <p:nvPicPr>
          <p:cNvPr id="9" name="Picture 8" descr="IMG_42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0" y="1251364"/>
            <a:ext cx="1943011" cy="2590682"/>
          </a:xfrm>
          <a:prstGeom prst="rect">
            <a:avLst/>
          </a:prstGeom>
        </p:spPr>
      </p:pic>
      <p:pic>
        <p:nvPicPr>
          <p:cNvPr id="10" name="Picture 9" descr="IMG_4226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75" y="1254918"/>
            <a:ext cx="1913659" cy="2551546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half" idx="14"/>
          </p:nvPr>
        </p:nvSpPr>
        <p:spPr>
          <a:xfrm>
            <a:off x="3727946" y="3991229"/>
            <a:ext cx="1940347" cy="192767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Select square from the shape menu and adjust it to make it oblong</a:t>
            </a:r>
            <a:endParaRPr lang="en-US" sz="180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half" idx="14"/>
          </p:nvPr>
        </p:nvSpPr>
        <p:spPr>
          <a:xfrm>
            <a:off x="6142272" y="3961555"/>
            <a:ext cx="2318572" cy="155733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Select a new color and lower opacity and fill the new shape by tapping it</a:t>
            </a:r>
            <a:endParaRPr lang="en-US" sz="18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3071019110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 a photo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945422" y="4098115"/>
            <a:ext cx="2035283" cy="182079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Use a pen to draw over top of the oblong shape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half" idx="14"/>
          </p:nvPr>
        </p:nvSpPr>
        <p:spPr>
          <a:xfrm>
            <a:off x="3217060" y="4329808"/>
            <a:ext cx="2450772" cy="222054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Open new layer and tap Image Layer, then select ON MY </a:t>
            </a:r>
            <a:r>
              <a:rPr lang="en-US" sz="1800" dirty="0" err="1" smtClean="0"/>
              <a:t>iPAD</a:t>
            </a:r>
            <a:r>
              <a:rPr lang="en-US" sz="1800" dirty="0" smtClean="0"/>
              <a:t> to import a photo from your camera roll</a:t>
            </a:r>
            <a:endParaRPr lang="en-US" sz="1800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half" idx="14"/>
          </p:nvPr>
        </p:nvSpPr>
        <p:spPr>
          <a:xfrm>
            <a:off x="5987671" y="4370500"/>
            <a:ext cx="2385450" cy="15573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Import a photo and adjust its size</a:t>
            </a:r>
            <a:endParaRPr lang="en-US" sz="1800" dirty="0"/>
          </a:p>
        </p:txBody>
      </p:sp>
      <p:pic>
        <p:nvPicPr>
          <p:cNvPr id="2" name="Picture 1" descr="IMG_42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0" y="1341440"/>
            <a:ext cx="1958468" cy="2611290"/>
          </a:xfrm>
          <a:prstGeom prst="rect">
            <a:avLst/>
          </a:prstGeom>
        </p:spPr>
      </p:pic>
      <p:pic>
        <p:nvPicPr>
          <p:cNvPr id="3" name="Picture 2" descr="IMG_42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26" y="1234375"/>
            <a:ext cx="2241267" cy="2988356"/>
          </a:xfrm>
          <a:prstGeom prst="rect">
            <a:avLst/>
          </a:prstGeom>
        </p:spPr>
      </p:pic>
      <p:pic>
        <p:nvPicPr>
          <p:cNvPr id="8" name="Picture 7" descr="IMG_42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71" y="1329961"/>
            <a:ext cx="2280403" cy="304053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1848891771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blend tool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787852" y="1352560"/>
            <a:ext cx="3177667" cy="45663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Tap the photo layer and select BLEND on the menu window, then select a blend you like</a:t>
            </a:r>
          </a:p>
          <a:p>
            <a:r>
              <a:rPr lang="en-US" sz="1800" dirty="0" smtClean="0"/>
              <a:t> Note that the menu gives you a preview of how the blend will look</a:t>
            </a:r>
          </a:p>
        </p:txBody>
      </p:sp>
      <p:pic>
        <p:nvPicPr>
          <p:cNvPr id="6" name="Picture 5" descr="IMG_42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68" y="1136234"/>
            <a:ext cx="3832311" cy="510974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3613000448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ARTwork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787852" y="1352560"/>
            <a:ext cx="3177667" cy="45663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Tap the share icon on the top tool bar and select IMAGE, then SAVE IMAGE to save the painting to your camera roll</a:t>
            </a:r>
          </a:p>
          <a:p>
            <a:r>
              <a:rPr lang="en-US" sz="1800" dirty="0" smtClean="0"/>
              <a:t>NOTE: As this is a VECTOR file, when it is shared to photos it will transfer into a pixel</a:t>
            </a:r>
          </a:p>
          <a:p>
            <a:r>
              <a:rPr lang="en-US" sz="1800" dirty="0" smtClean="0"/>
              <a:t>To retain the vector format you must save to an Illustrator file on your computer</a:t>
            </a:r>
            <a:endParaRPr lang="en-US" sz="1800" dirty="0"/>
          </a:p>
        </p:txBody>
      </p:sp>
      <p:pic>
        <p:nvPicPr>
          <p:cNvPr id="2" name="Picture 1" descr="IMG_42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50" y="937617"/>
            <a:ext cx="3821308" cy="509507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1181872201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settings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787852" y="1352560"/>
            <a:ext cx="3177667" cy="45663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Tap the gear icon to access different setting, grids and so forth</a:t>
            </a:r>
          </a:p>
          <a:p>
            <a:r>
              <a:rPr lang="en-US" sz="1800" dirty="0"/>
              <a:t>Y</a:t>
            </a:r>
            <a:r>
              <a:rPr lang="en-US" sz="1800" dirty="0" smtClean="0"/>
              <a:t>ou can also access more training tools to get further use out of this app, Learn Brush Basics, Learn Gesture Basics and View All Gestures</a:t>
            </a:r>
            <a:endParaRPr lang="en-US" sz="1800" dirty="0"/>
          </a:p>
        </p:txBody>
      </p:sp>
      <p:pic>
        <p:nvPicPr>
          <p:cNvPr id="3" name="Picture 2" descr="IMG_42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37" y="1069444"/>
            <a:ext cx="3878527" cy="517136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4457508" y="6499424"/>
            <a:ext cx="228985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2523335031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630844" y="1634125"/>
            <a:ext cx="8039883" cy="4429133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Opening the app		     	3</a:t>
            </a:r>
          </a:p>
          <a:p>
            <a:r>
              <a:rPr lang="en-US" sz="2400" dirty="0" smtClean="0"/>
              <a:t>Project management		4</a:t>
            </a:r>
          </a:p>
          <a:p>
            <a:r>
              <a:rPr lang="en-US" sz="2400" dirty="0" smtClean="0"/>
              <a:t>Open a new page			5</a:t>
            </a:r>
          </a:p>
          <a:p>
            <a:r>
              <a:rPr lang="en-US" sz="2400" dirty="0" smtClean="0"/>
              <a:t>Tool bars					    	6</a:t>
            </a:r>
          </a:p>
          <a:p>
            <a:r>
              <a:rPr lang="en-US" sz="2400" dirty="0" smtClean="0"/>
              <a:t>Brush size &amp; opacity		7</a:t>
            </a:r>
          </a:p>
          <a:p>
            <a:r>
              <a:rPr lang="en-US" sz="2400" dirty="0" smtClean="0"/>
              <a:t>Select brush color			8</a:t>
            </a:r>
          </a:p>
          <a:p>
            <a:r>
              <a:rPr lang="en-US" sz="2400" dirty="0" smtClean="0"/>
              <a:t>Select and save palette	9</a:t>
            </a:r>
          </a:p>
          <a:p>
            <a:r>
              <a:rPr lang="en-US" sz="2400" dirty="0" smtClean="0"/>
              <a:t>Change brush shape	   10</a:t>
            </a:r>
          </a:p>
          <a:p>
            <a:r>
              <a:rPr lang="en-US" sz="2400" dirty="0" smtClean="0"/>
              <a:t>Create a shape			   11</a:t>
            </a:r>
          </a:p>
          <a:p>
            <a:r>
              <a:rPr lang="en-US" sz="2400" dirty="0" smtClean="0"/>
              <a:t>Fill a shape					   12</a:t>
            </a:r>
          </a:p>
          <a:p>
            <a:r>
              <a:rPr lang="en-US" sz="2400" dirty="0" smtClean="0"/>
              <a:t>Add a layer &amp; new shape 13</a:t>
            </a:r>
          </a:p>
          <a:p>
            <a:r>
              <a:rPr lang="en-US" sz="2400" dirty="0" smtClean="0"/>
              <a:t>Import a photo				   14</a:t>
            </a:r>
          </a:p>
          <a:p>
            <a:r>
              <a:rPr lang="en-US" sz="2400" dirty="0" smtClean="0"/>
              <a:t>Use the blend tool			   15</a:t>
            </a:r>
          </a:p>
          <a:p>
            <a:r>
              <a:rPr lang="en-US" sz="2400" dirty="0" smtClean="0"/>
              <a:t>Share artwork				   16</a:t>
            </a:r>
          </a:p>
          <a:p>
            <a:r>
              <a:rPr lang="en-US" sz="2400" dirty="0" smtClean="0"/>
              <a:t>Adjust settings				   17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2896107041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roject.jpg" descr="project.jpg"/>
          <p:cNvPicPr>
            <a:picLocks noChangeAspect="1"/>
          </p:cNvPicPr>
          <p:nvPr/>
        </p:nvPicPr>
        <p:blipFill>
          <a:blip r:embed="rId2">
            <a:extLst/>
          </a:blip>
          <a:srcRect t="4081"/>
          <a:stretch>
            <a:fillRect/>
          </a:stretch>
        </p:blipFill>
        <p:spPr>
          <a:xfrm>
            <a:off x="4004438" y="2066928"/>
            <a:ext cx="4666290" cy="316788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64" name="Project environment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448055">
              <a:defRPr sz="2548" spc="196"/>
            </a:lvl1pPr>
          </a:lstStyle>
          <a:p>
            <a:r>
              <a:rPr dirty="0"/>
              <a:t>Project environment</a:t>
            </a:r>
          </a:p>
        </p:txBody>
      </p:sp>
      <p:sp>
        <p:nvSpPr>
          <p:cNvPr id="180" name="Adobe Draw Basic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52627">
              <a:defRPr sz="3900" spc="0"/>
            </a:lvl1pPr>
          </a:lstStyle>
          <a:p>
            <a:r>
              <a:rPr lang="en-US" dirty="0" smtClean="0"/>
              <a:t>Opening the app</a:t>
            </a:r>
            <a:endParaRPr dirty="0"/>
          </a:p>
        </p:txBody>
      </p:sp>
      <p:sp>
        <p:nvSpPr>
          <p:cNvPr id="165" name="1. Open the app. and you will see all your current projects and any sketches within that project. Each project can contain several drawings. [see figure_1]…"/>
          <p:cNvSpPr>
            <a:spLocks noGrp="1"/>
          </p:cNvSpPr>
          <p:nvPr>
            <p:ph type="body" sz="half" idx="14"/>
          </p:nvPr>
        </p:nvSpPr>
        <p:spPr>
          <a:xfrm>
            <a:off x="692010" y="2066927"/>
            <a:ext cx="2879648" cy="3268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dirty="0"/>
              <a:t>Open the </a:t>
            </a:r>
            <a:r>
              <a:rPr sz="1800" dirty="0" smtClean="0"/>
              <a:t>ap</a:t>
            </a:r>
            <a:r>
              <a:rPr lang="en-US" sz="1800" dirty="0" smtClean="0"/>
              <a:t>p</a:t>
            </a:r>
            <a:r>
              <a:rPr sz="1800" dirty="0" smtClean="0"/>
              <a:t> </a:t>
            </a:r>
            <a:r>
              <a:rPr sz="1800" dirty="0"/>
              <a:t>and you will see all your </a:t>
            </a:r>
            <a:r>
              <a:rPr sz="1800" dirty="0" smtClean="0"/>
              <a:t>current projects</a:t>
            </a:r>
            <a:r>
              <a:rPr lang="en-US" sz="1800" dirty="0" smtClean="0"/>
              <a:t> </a:t>
            </a:r>
            <a:r>
              <a:rPr sz="1800" dirty="0" smtClean="0"/>
              <a:t>and any </a:t>
            </a:r>
            <a:r>
              <a:rPr sz="1800" dirty="0"/>
              <a:t>sketches within that </a:t>
            </a:r>
            <a:r>
              <a:rPr sz="1800" dirty="0" smtClean="0"/>
              <a:t>project</a:t>
            </a:r>
            <a:endParaRPr lang="en-US" sz="1800" dirty="0"/>
          </a:p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dirty="0"/>
              <a:t>Each project can contain several </a:t>
            </a:r>
            <a:r>
              <a:rPr sz="1800" dirty="0" smtClean="0"/>
              <a:t>drawings</a:t>
            </a:r>
            <a:endParaRPr sz="1800" dirty="0">
              <a:solidFill>
                <a:srgbClr val="000000"/>
              </a:solidFill>
            </a:endParaRPr>
          </a:p>
          <a:p>
            <a:pPr marL="0" indent="0">
              <a:spcBef>
                <a:spcPts val="562"/>
              </a:spcBef>
              <a:buSzTx/>
              <a:buNone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166" name="Text"/>
          <p:cNvSpPr/>
          <p:nvPr/>
        </p:nvSpPr>
        <p:spPr>
          <a:xfrm>
            <a:off x="2911078" y="1656457"/>
            <a:ext cx="72132" cy="40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lnSpc>
                <a:spcPts val="2900"/>
              </a:lnSpc>
              <a:spcBef>
                <a:spcPts val="1200"/>
              </a:spcBef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67" name="Text"/>
          <p:cNvSpPr/>
          <p:nvPr/>
        </p:nvSpPr>
        <p:spPr>
          <a:xfrm>
            <a:off x="-2277070" y="-799207"/>
            <a:ext cx="72132" cy="40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lnSpc>
                <a:spcPts val="2900"/>
              </a:lnSpc>
              <a:spcBef>
                <a:spcPts val="1200"/>
              </a:spcBef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68" name="Choose a New Format  for a New Sketch/Project"/>
          <p:cNvSpPr/>
          <p:nvPr/>
        </p:nvSpPr>
        <p:spPr>
          <a:xfrm>
            <a:off x="7013579" y="3902472"/>
            <a:ext cx="189324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pPr algn="ctr"/>
            <a:r>
              <a:rPr sz="1100" dirty="0"/>
              <a:t>Choose a New Format </a:t>
            </a:r>
            <a:br>
              <a:rPr sz="1100" dirty="0"/>
            </a:br>
            <a:r>
              <a:rPr sz="1100" dirty="0"/>
              <a:t>for a New Sketch/Project</a:t>
            </a:r>
          </a:p>
        </p:txBody>
      </p:sp>
      <p:sp>
        <p:nvSpPr>
          <p:cNvPr id="172" name="Select Projects"/>
          <p:cNvSpPr/>
          <p:nvPr/>
        </p:nvSpPr>
        <p:spPr>
          <a:xfrm>
            <a:off x="7333058" y="2458586"/>
            <a:ext cx="1337669" cy="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r>
              <a:rPr sz="1400" dirty="0"/>
              <a:t>Select Projects</a:t>
            </a:r>
          </a:p>
        </p:txBody>
      </p:sp>
      <p:sp>
        <p:nvSpPr>
          <p:cNvPr id="177" name="Arrow"/>
          <p:cNvSpPr/>
          <p:nvPr/>
        </p:nvSpPr>
        <p:spPr>
          <a:xfrm rot="5400000" flipH="1">
            <a:off x="7916254" y="2244272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Arrow"/>
          <p:cNvSpPr/>
          <p:nvPr/>
        </p:nvSpPr>
        <p:spPr>
          <a:xfrm rot="5400000">
            <a:off x="7896732" y="4446797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Two Projects"/>
          <p:cNvSpPr/>
          <p:nvPr/>
        </p:nvSpPr>
        <p:spPr>
          <a:xfrm>
            <a:off x="4648253" y="2558889"/>
            <a:ext cx="1101098" cy="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r>
              <a:rPr sz="1400" dirty="0"/>
              <a:t>Two Projects</a:t>
            </a:r>
          </a:p>
        </p:txBody>
      </p:sp>
      <p:sp>
        <p:nvSpPr>
          <p:cNvPr id="190" name="Arrow"/>
          <p:cNvSpPr/>
          <p:nvPr/>
        </p:nvSpPr>
        <p:spPr>
          <a:xfrm rot="16200000" flipH="1">
            <a:off x="5069657" y="2804148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Arrow"/>
          <p:cNvSpPr/>
          <p:nvPr/>
        </p:nvSpPr>
        <p:spPr>
          <a:xfrm rot="12996475" flipH="1">
            <a:off x="5642195" y="2771119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3" name="Curved Connector 2"/>
          <p:cNvCxnSpPr/>
          <p:nvPr/>
        </p:nvCxnSpPr>
        <p:spPr>
          <a:xfrm>
            <a:off x="2641600" y="4029686"/>
            <a:ext cx="3452540" cy="1"/>
          </a:xfrm>
          <a:prstGeom prst="curvedConnector3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3274" y="674191"/>
            <a:ext cx="8197453" cy="526852"/>
          </a:xfrm>
        </p:spPr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629534" y="1830586"/>
            <a:ext cx="3357563" cy="4232672"/>
          </a:xfrm>
        </p:spPr>
        <p:txBody>
          <a:bodyPr>
            <a:normAutofit/>
          </a:bodyPr>
          <a:lstStyle/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/>
              <a:t>You can </a:t>
            </a:r>
            <a:r>
              <a:rPr lang="en-US" sz="1800" i="1" dirty="0"/>
              <a:t>Share, Select Documents, Rename Project, Duplicate Project and Delete </a:t>
            </a:r>
            <a:r>
              <a:rPr lang="en-US" sz="1800" dirty="0"/>
              <a:t>a whole project or </a:t>
            </a:r>
            <a:r>
              <a:rPr lang="en-US" sz="1800" i="1" dirty="0"/>
              <a:t>Select </a:t>
            </a:r>
            <a:r>
              <a:rPr lang="en-US" sz="1800" dirty="0"/>
              <a:t>one or more drawings in the project to edit or </a:t>
            </a:r>
            <a:r>
              <a:rPr lang="en-US" sz="1800" dirty="0" smtClean="0"/>
              <a:t>trash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drwings.jpg" descr="drwings.jpg"/>
          <p:cNvPicPr>
            <a:picLocks noChangeAspect="1"/>
          </p:cNvPicPr>
          <p:nvPr/>
        </p:nvPicPr>
        <p:blipFill>
          <a:blip r:embed="rId2">
            <a:extLst/>
          </a:blip>
          <a:srcRect t="2857"/>
          <a:stretch>
            <a:fillRect/>
          </a:stretch>
        </p:blipFill>
        <p:spPr>
          <a:xfrm>
            <a:off x="4304340" y="1830586"/>
            <a:ext cx="4222992" cy="388809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7" name="Arrow"/>
          <p:cNvSpPr/>
          <p:nvPr/>
        </p:nvSpPr>
        <p:spPr>
          <a:xfrm rot="16200000" flipH="1">
            <a:off x="8070699" y="1556883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elect Documents…"/>
          <p:cNvSpPr/>
          <p:nvPr/>
        </p:nvSpPr>
        <p:spPr>
          <a:xfrm>
            <a:off x="7896857" y="2103509"/>
            <a:ext cx="1046757" cy="707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/>
          <a:p>
            <a:pPr marL="91643" indent="-91643">
              <a:spcBef>
                <a:spcPts val="211"/>
              </a:spcBef>
              <a:buSzPct val="100000"/>
              <a:buChar char="•"/>
            </a:pPr>
            <a:r>
              <a:rPr dirty="0"/>
              <a:t>Select Documents</a:t>
            </a:r>
          </a:p>
          <a:p>
            <a:pPr marL="91643" indent="-91643">
              <a:spcBef>
                <a:spcPts val="211"/>
              </a:spcBef>
              <a:buSzPct val="100000"/>
              <a:buChar char="•"/>
            </a:pPr>
            <a:r>
              <a:rPr dirty="0"/>
              <a:t>Rename Project</a:t>
            </a:r>
          </a:p>
          <a:p>
            <a:pPr marL="91643" indent="-91643">
              <a:spcBef>
                <a:spcPts val="211"/>
              </a:spcBef>
              <a:buSzPct val="100000"/>
              <a:buChar char="•"/>
            </a:pPr>
            <a:r>
              <a:rPr dirty="0"/>
              <a:t>Duplicate Project</a:t>
            </a:r>
          </a:p>
          <a:p>
            <a:pPr marL="91643" indent="-91643">
              <a:spcBef>
                <a:spcPts val="211"/>
              </a:spcBef>
              <a:buSzPct val="100000"/>
              <a:buChar char="•"/>
            </a:pPr>
            <a:r>
              <a:rPr dirty="0"/>
              <a:t>Delete Project</a:t>
            </a:r>
          </a:p>
        </p:txBody>
      </p:sp>
      <p:sp>
        <p:nvSpPr>
          <p:cNvPr id="9" name="Share"/>
          <p:cNvSpPr/>
          <p:nvPr/>
        </p:nvSpPr>
        <p:spPr>
          <a:xfrm>
            <a:off x="7896857" y="1312143"/>
            <a:ext cx="773869" cy="27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r>
              <a:rPr sz="1300" dirty="0"/>
              <a:t>Share</a:t>
            </a:r>
          </a:p>
        </p:txBody>
      </p:sp>
      <p:sp>
        <p:nvSpPr>
          <p:cNvPr id="10" name="Preferences, etc."/>
          <p:cNvSpPr/>
          <p:nvPr/>
        </p:nvSpPr>
        <p:spPr>
          <a:xfrm>
            <a:off x="6749908" y="5902341"/>
            <a:ext cx="1261751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r>
              <a:rPr sz="1300" dirty="0"/>
              <a:t>Preferences, etc.</a:t>
            </a:r>
          </a:p>
        </p:txBody>
      </p:sp>
      <p:sp>
        <p:nvSpPr>
          <p:cNvPr id="12" name="Arrow"/>
          <p:cNvSpPr/>
          <p:nvPr/>
        </p:nvSpPr>
        <p:spPr>
          <a:xfrm rot="5400000" flipH="1">
            <a:off x="6319685" y="5666579"/>
            <a:ext cx="257977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Arrow"/>
          <p:cNvSpPr/>
          <p:nvPr/>
        </p:nvSpPr>
        <p:spPr>
          <a:xfrm rot="5400000" flipH="1">
            <a:off x="8313017" y="1888402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Name"/>
          <p:cNvSpPr/>
          <p:nvPr/>
        </p:nvSpPr>
        <p:spPr>
          <a:xfrm>
            <a:off x="6067890" y="1325825"/>
            <a:ext cx="1038585" cy="27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r>
              <a:rPr sz="1300" dirty="0"/>
              <a:t>File Name</a:t>
            </a:r>
          </a:p>
        </p:txBody>
      </p:sp>
      <p:sp>
        <p:nvSpPr>
          <p:cNvPr id="15" name="Arrow"/>
          <p:cNvSpPr/>
          <p:nvPr/>
        </p:nvSpPr>
        <p:spPr>
          <a:xfrm rot="16200000" flipH="1">
            <a:off x="6341517" y="1556883"/>
            <a:ext cx="214314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Choose a New Format  for a New Sketch/Project"/>
          <p:cNvSpPr/>
          <p:nvPr/>
        </p:nvSpPr>
        <p:spPr>
          <a:xfrm>
            <a:off x="6582892" y="4391638"/>
            <a:ext cx="1944439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/>
          <a:p>
            <a:pPr algn="r"/>
            <a:r>
              <a:rPr sz="1300" dirty="0"/>
              <a:t>Choose a New Format </a:t>
            </a:r>
            <a:br>
              <a:rPr sz="1300" dirty="0"/>
            </a:br>
            <a:r>
              <a:rPr sz="1300" dirty="0"/>
              <a:t>for a New Sketch/Project</a:t>
            </a:r>
          </a:p>
        </p:txBody>
      </p:sp>
      <p:sp>
        <p:nvSpPr>
          <p:cNvPr id="17" name="Arrow"/>
          <p:cNvSpPr/>
          <p:nvPr/>
        </p:nvSpPr>
        <p:spPr>
          <a:xfrm rot="16200000">
            <a:off x="6725132" y="5676499"/>
            <a:ext cx="238136" cy="214314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1600" cap="all" spc="32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xplore Online"/>
          <p:cNvSpPr/>
          <p:nvPr/>
        </p:nvSpPr>
        <p:spPr>
          <a:xfrm>
            <a:off x="5426976" y="5914831"/>
            <a:ext cx="1162174" cy="27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/>
          <a:p>
            <a:r>
              <a:rPr sz="1300" dirty="0"/>
              <a:t>Explore Online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8011659" y="4829766"/>
            <a:ext cx="602717" cy="443483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25400" cap="flat">
            <a:solidFill>
              <a:srgbClr val="C87C6D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935922898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new sketch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473273" y="1830586"/>
            <a:ext cx="3611809" cy="4668838"/>
          </a:xfrm>
        </p:spPr>
        <p:txBody>
          <a:bodyPr>
            <a:noAutofit/>
          </a:bodyPr>
          <a:lstStyle/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/>
              <a:t>Create a new Sketch and this will open a new </a:t>
            </a:r>
            <a:r>
              <a:rPr lang="en-US" sz="1800" dirty="0" smtClean="0"/>
              <a:t>drawing</a:t>
            </a:r>
            <a:endParaRPr lang="en-US" sz="1800" dirty="0"/>
          </a:p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 smtClean="0"/>
              <a:t>“</a:t>
            </a:r>
            <a:r>
              <a:rPr lang="en-US" sz="1800" dirty="0"/>
              <a:t>Pinch” two fingers together so you will see the boundaries of your art board for your </a:t>
            </a:r>
            <a:r>
              <a:rPr lang="en-US" sz="1800" dirty="0" smtClean="0"/>
              <a:t>drawing</a:t>
            </a:r>
          </a:p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 smtClean="0"/>
              <a:t>Also </a:t>
            </a:r>
            <a:r>
              <a:rPr lang="en-US" sz="1800" dirty="0"/>
              <a:t>you will notice that a “ruler” </a:t>
            </a:r>
            <a:r>
              <a:rPr lang="en-US" sz="1800" dirty="0" smtClean="0"/>
              <a:t>appears</a:t>
            </a:r>
          </a:p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 smtClean="0"/>
              <a:t> </a:t>
            </a:r>
            <a:r>
              <a:rPr lang="en-US" sz="1800" dirty="0"/>
              <a:t>Y</a:t>
            </a:r>
            <a:r>
              <a:rPr lang="en-US" sz="1800" dirty="0" smtClean="0"/>
              <a:t>ou </a:t>
            </a:r>
            <a:r>
              <a:rPr lang="en-US" sz="1800" dirty="0"/>
              <a:t>may delete it or move it around </a:t>
            </a:r>
            <a:r>
              <a:rPr lang="en-US" sz="1800" dirty="0" smtClean="0"/>
              <a:t>to where you want it</a:t>
            </a:r>
          </a:p>
          <a:p>
            <a:pPr>
              <a:spcBef>
                <a:spcPts val="562"/>
              </a:spcBef>
              <a:buSzTx/>
              <a:defRPr sz="1400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tool you select will draw against the side of the ruler for drawing straight </a:t>
            </a:r>
            <a:r>
              <a:rPr lang="en-US" sz="1800" dirty="0" smtClean="0"/>
              <a:t>lines</a:t>
            </a:r>
            <a:endParaRPr lang="en-US" sz="1800" dirty="0"/>
          </a:p>
        </p:txBody>
      </p:sp>
      <p:pic>
        <p:nvPicPr>
          <p:cNvPr id="9" name="interface.jpg" descr="interfa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4473" y="1830586"/>
            <a:ext cx="4416254" cy="291963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714651" y="3267734"/>
            <a:ext cx="1138466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100" dirty="0"/>
              <a:t>Tap “x” to remove ruler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853117" y="3156819"/>
            <a:ext cx="234390" cy="662965"/>
          </a:xfrm>
          <a:prstGeom prst="rightArrow">
            <a:avLst/>
          </a:prstGeom>
          <a:solidFill>
            <a:srgbClr val="A8513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2212777252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ge2image24144.jpg" descr="page2image241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849" y="1389155"/>
            <a:ext cx="7557159" cy="464765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Toolbars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797309" y="1685548"/>
            <a:ext cx="0" cy="625103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1596086" y="3529358"/>
            <a:ext cx="1640729" cy="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/>
          <p:nvPr/>
        </p:nvCxnSpPr>
        <p:spPr>
          <a:xfrm flipV="1">
            <a:off x="7172340" y="1685548"/>
            <a:ext cx="0" cy="91533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 flipV="1">
            <a:off x="7473698" y="1685548"/>
            <a:ext cx="0" cy="1152686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/>
          <p:nvPr/>
        </p:nvCxnSpPr>
        <p:spPr>
          <a:xfrm flipV="1">
            <a:off x="7763896" y="1685549"/>
            <a:ext cx="0" cy="1407695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/>
          <p:cNvCxnSpPr/>
          <p:nvPr/>
        </p:nvCxnSpPr>
        <p:spPr>
          <a:xfrm flipH="1">
            <a:off x="5903297" y="2600878"/>
            <a:ext cx="1269043" cy="0"/>
          </a:xfrm>
          <a:prstGeom prst="lin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/>
        </p:nvCxnSpPr>
        <p:spPr>
          <a:xfrm flipH="1">
            <a:off x="5903297" y="2838234"/>
            <a:ext cx="1570402" cy="0"/>
          </a:xfrm>
          <a:prstGeom prst="lin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/>
          <p:cNvCxnSpPr/>
          <p:nvPr/>
        </p:nvCxnSpPr>
        <p:spPr>
          <a:xfrm flipH="1">
            <a:off x="5903297" y="3093244"/>
            <a:ext cx="1860599" cy="553"/>
          </a:xfrm>
          <a:prstGeom prst="lin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 flipH="1">
            <a:off x="5903297" y="2310651"/>
            <a:ext cx="894013" cy="0"/>
          </a:xfrm>
          <a:prstGeom prst="lin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/>
          <p:cNvCxnSpPr/>
          <p:nvPr/>
        </p:nvCxnSpPr>
        <p:spPr>
          <a:xfrm flipH="1">
            <a:off x="1628825" y="4743927"/>
            <a:ext cx="1640729" cy="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/>
          <p:cNvCxnSpPr/>
          <p:nvPr/>
        </p:nvCxnSpPr>
        <p:spPr>
          <a:xfrm>
            <a:off x="5903297" y="3308571"/>
            <a:ext cx="1879737" cy="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/>
          <p:cNvCxnSpPr/>
          <p:nvPr/>
        </p:nvCxnSpPr>
        <p:spPr>
          <a:xfrm flipV="1">
            <a:off x="6453258" y="1685549"/>
            <a:ext cx="0" cy="429305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1596085" y="2696971"/>
            <a:ext cx="1640730" cy="829496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Straight Arrow Connector 71"/>
          <p:cNvCxnSpPr/>
          <p:nvPr/>
        </p:nvCxnSpPr>
        <p:spPr>
          <a:xfrm flipH="1">
            <a:off x="1776629" y="3508688"/>
            <a:ext cx="1460186" cy="779126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Straight Connector 73"/>
          <p:cNvCxnSpPr/>
          <p:nvPr/>
        </p:nvCxnSpPr>
        <p:spPr>
          <a:xfrm flipH="1">
            <a:off x="5903297" y="2107629"/>
            <a:ext cx="549962" cy="7225"/>
          </a:xfrm>
          <a:prstGeom prst="lin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7" name="Straight Connector 76"/>
          <p:cNvCxnSpPr/>
          <p:nvPr/>
        </p:nvCxnSpPr>
        <p:spPr>
          <a:xfrm flipH="1">
            <a:off x="1109219" y="2117029"/>
            <a:ext cx="1945832" cy="0"/>
          </a:xfrm>
          <a:prstGeom prst="lin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Straight Arrow Connector 79"/>
          <p:cNvCxnSpPr/>
          <p:nvPr/>
        </p:nvCxnSpPr>
        <p:spPr>
          <a:xfrm flipV="1">
            <a:off x="1089525" y="1678325"/>
            <a:ext cx="0" cy="429305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TextBox 80"/>
          <p:cNvSpPr txBox="1"/>
          <p:nvPr/>
        </p:nvSpPr>
        <p:spPr>
          <a:xfrm flipH="1">
            <a:off x="3162398" y="2043751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1300" dirty="0"/>
              <a:t>Close and save</a:t>
            </a:r>
          </a:p>
        </p:txBody>
      </p:sp>
      <p:sp>
        <p:nvSpPr>
          <p:cNvPr id="84" name="TextBox 83"/>
          <p:cNvSpPr txBox="1"/>
          <p:nvPr/>
        </p:nvSpPr>
        <p:spPr>
          <a:xfrm flipH="1">
            <a:off x="3269554" y="3393016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1300" dirty="0"/>
              <a:t>Five brushes</a:t>
            </a:r>
          </a:p>
        </p:txBody>
      </p:sp>
      <p:sp>
        <p:nvSpPr>
          <p:cNvPr id="85" name="TextBox 84"/>
          <p:cNvSpPr txBox="1"/>
          <p:nvPr/>
        </p:nvSpPr>
        <p:spPr>
          <a:xfrm flipH="1">
            <a:off x="3269554" y="4610477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1300" dirty="0"/>
              <a:t>Eraser</a:t>
            </a:r>
          </a:p>
        </p:txBody>
      </p:sp>
      <p:sp>
        <p:nvSpPr>
          <p:cNvPr id="86" name="TextBox 85"/>
          <p:cNvSpPr txBox="1"/>
          <p:nvPr/>
        </p:nvSpPr>
        <p:spPr>
          <a:xfrm flipH="1">
            <a:off x="4735978" y="1945981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Undo/redo</a:t>
            </a:r>
          </a:p>
        </p:txBody>
      </p:sp>
      <p:sp>
        <p:nvSpPr>
          <p:cNvPr id="87" name="TextBox 86"/>
          <p:cNvSpPr txBox="1"/>
          <p:nvPr/>
        </p:nvSpPr>
        <p:spPr>
          <a:xfrm flipH="1">
            <a:off x="4735978" y="2167788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Shapes</a:t>
            </a:r>
          </a:p>
        </p:txBody>
      </p:sp>
      <p:sp>
        <p:nvSpPr>
          <p:cNvPr id="88" name="TextBox 87"/>
          <p:cNvSpPr txBox="1"/>
          <p:nvPr/>
        </p:nvSpPr>
        <p:spPr>
          <a:xfrm flipH="1">
            <a:off x="4666422" y="2434688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Layers</a:t>
            </a:r>
          </a:p>
        </p:txBody>
      </p:sp>
      <p:sp>
        <p:nvSpPr>
          <p:cNvPr id="89" name="TextBox 88"/>
          <p:cNvSpPr txBox="1"/>
          <p:nvPr/>
        </p:nvSpPr>
        <p:spPr>
          <a:xfrm flipH="1">
            <a:off x="4735978" y="2704784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Export/Share</a:t>
            </a:r>
          </a:p>
        </p:txBody>
      </p:sp>
      <p:sp>
        <p:nvSpPr>
          <p:cNvPr id="90" name="TextBox 89"/>
          <p:cNvSpPr txBox="1"/>
          <p:nvPr/>
        </p:nvSpPr>
        <p:spPr>
          <a:xfrm flipH="1">
            <a:off x="4735978" y="2959794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Settings</a:t>
            </a:r>
          </a:p>
        </p:txBody>
      </p:sp>
      <p:sp>
        <p:nvSpPr>
          <p:cNvPr id="91" name="TextBox 90"/>
          <p:cNvSpPr txBox="1"/>
          <p:nvPr/>
        </p:nvSpPr>
        <p:spPr>
          <a:xfrm flipH="1">
            <a:off x="4735978" y="3175121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Add layer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8081115" y="922897"/>
            <a:ext cx="1" cy="294830"/>
          </a:xfrm>
          <a:prstGeom prst="straightConnector1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6" name="TextBox 95"/>
          <p:cNvSpPr txBox="1"/>
          <p:nvPr/>
        </p:nvSpPr>
        <p:spPr>
          <a:xfrm flipH="1">
            <a:off x="6855262" y="655998"/>
            <a:ext cx="1236875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pPr algn="r"/>
            <a:r>
              <a:rPr lang="en-US" sz="1300" dirty="0"/>
              <a:t>Hide toolbar</a:t>
            </a:r>
          </a:p>
        </p:txBody>
      </p:sp>
      <p:sp>
        <p:nvSpPr>
          <p:cNvPr id="99" name="Slide Number Placeholder 98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  <p:sp>
        <p:nvSpPr>
          <p:cNvPr id="3" name="Oval 2"/>
          <p:cNvSpPr/>
          <p:nvPr/>
        </p:nvSpPr>
        <p:spPr>
          <a:xfrm>
            <a:off x="7912100" y="3175121"/>
            <a:ext cx="279400" cy="279400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Futura"/>
              <a:ea typeface="Futura"/>
              <a:cs typeface="Futura"/>
              <a:sym typeface="Futur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051826" y="3250434"/>
            <a:ext cx="0" cy="116274"/>
          </a:xfrm>
          <a:prstGeom prst="line">
            <a:avLst/>
          </a:prstGeom>
          <a:noFill/>
          <a:ln w="25400" cap="flat">
            <a:solidFill>
              <a:srgbClr val="FF66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/>
          <p:cNvCxnSpPr/>
          <p:nvPr/>
        </p:nvCxnSpPr>
        <p:spPr>
          <a:xfrm>
            <a:off x="7982458" y="3313741"/>
            <a:ext cx="138736" cy="0"/>
          </a:xfrm>
          <a:prstGeom prst="line">
            <a:avLst/>
          </a:prstGeom>
          <a:noFill/>
          <a:ln w="25400" cap="flat">
            <a:solidFill>
              <a:srgbClr val="FF66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82563355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"/>
          <p:cNvSpPr/>
          <p:nvPr/>
        </p:nvSpPr>
        <p:spPr>
          <a:xfrm>
            <a:off x="2027039" y="1852910"/>
            <a:ext cx="72132" cy="40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lnSpc>
                <a:spcPts val="2900"/>
              </a:lnSpc>
              <a:spcBef>
                <a:spcPts val="1200"/>
              </a:spcBef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SIZE &amp; OPACITY</a:t>
            </a:r>
            <a:endParaRPr lang="en-US" dirty="0"/>
          </a:p>
        </p:txBody>
      </p:sp>
      <p:pic>
        <p:nvPicPr>
          <p:cNvPr id="5" name="Picture 4" descr="IMG_4208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73" y="1547181"/>
            <a:ext cx="5799896" cy="4349922"/>
          </a:xfrm>
          <a:prstGeom prst="rect">
            <a:avLst/>
          </a:prstGeom>
        </p:spPr>
      </p:pic>
      <p:sp>
        <p:nvSpPr>
          <p:cNvPr id="197" name="5. Figure_4 shows the drawing interface.…"/>
          <p:cNvSpPr>
            <a:spLocks noGrp="1"/>
          </p:cNvSpPr>
          <p:nvPr>
            <p:ph type="body" sz="half" idx="14"/>
          </p:nvPr>
        </p:nvSpPr>
        <p:spPr>
          <a:xfrm>
            <a:off x="2842113" y="2390606"/>
            <a:ext cx="3314988" cy="33116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Tap one of the brushes and swipe up and down over the top circle to adjust SIZE</a:t>
            </a:r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Then swipe up and down over the middle circle to adjust OPACITY</a:t>
            </a:r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This is the same for all five brushes</a:t>
            </a:r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Now tap the lower circle to access the color picker</a:t>
            </a:r>
            <a:endParaRPr sz="17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027039" y="2631818"/>
            <a:ext cx="815074" cy="319578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/>
          <p:cNvCxnSpPr/>
          <p:nvPr/>
        </p:nvCxnSpPr>
        <p:spPr>
          <a:xfrm flipH="1">
            <a:off x="2027039" y="3153482"/>
            <a:ext cx="815074" cy="122191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/>
          <p:cNvCxnSpPr/>
          <p:nvPr/>
        </p:nvCxnSpPr>
        <p:spPr>
          <a:xfrm flipH="1">
            <a:off x="2027039" y="3640667"/>
            <a:ext cx="815074" cy="191450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99171" y="4272382"/>
            <a:ext cx="669429" cy="1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brush color</a:t>
            </a:r>
            <a:endParaRPr lang="en-US" dirty="0"/>
          </a:p>
        </p:txBody>
      </p:sp>
      <p:pic>
        <p:nvPicPr>
          <p:cNvPr id="2" name="Picture 1" descr="IMG_4209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04" y="1327064"/>
            <a:ext cx="1690462" cy="2822336"/>
          </a:xfrm>
          <a:prstGeom prst="rect">
            <a:avLst/>
          </a:prstGeom>
        </p:spPr>
      </p:pic>
      <p:sp>
        <p:nvSpPr>
          <p:cNvPr id="197" name="5. Figure_4 shows the drawing interface.…"/>
          <p:cNvSpPr>
            <a:spLocks noGrp="1"/>
          </p:cNvSpPr>
          <p:nvPr>
            <p:ph type="body" sz="half" idx="14"/>
          </p:nvPr>
        </p:nvSpPr>
        <p:spPr>
          <a:xfrm>
            <a:off x="845133" y="1663700"/>
            <a:ext cx="3314988" cy="3098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92500"/>
          </a:bodyPr>
          <a:lstStyle/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There are several ways to select </a:t>
            </a:r>
            <a:r>
              <a:rPr lang="en-US" sz="1700" dirty="0" smtClean="0"/>
              <a:t>color</a:t>
            </a:r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 smtClean="0"/>
              <a:t>The </a:t>
            </a:r>
            <a:r>
              <a:rPr lang="en-US" sz="1700" dirty="0"/>
              <a:t>first is the color </a:t>
            </a:r>
            <a:r>
              <a:rPr lang="en-US" sz="1700" dirty="0" smtClean="0"/>
              <a:t>picker</a:t>
            </a:r>
            <a:endParaRPr lang="en-US" sz="1700" dirty="0"/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Tap the color you want on the </a:t>
            </a:r>
            <a:r>
              <a:rPr lang="en-US" sz="1700" dirty="0" smtClean="0"/>
              <a:t>wheel</a:t>
            </a:r>
            <a:endParaRPr lang="en-US" sz="1700" dirty="0"/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Move the inner button to the inside of the circle to desaturate the color (make it whiter)</a:t>
            </a:r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Move the </a:t>
            </a:r>
            <a:r>
              <a:rPr lang="en-US" sz="1700" dirty="0" smtClean="0"/>
              <a:t>brightness </a:t>
            </a:r>
            <a:r>
              <a:rPr lang="en-US" sz="1700" dirty="0"/>
              <a:t>slider to the left to make color </a:t>
            </a:r>
            <a:r>
              <a:rPr lang="en-US" sz="1700" dirty="0" smtClean="0"/>
              <a:t>darker</a:t>
            </a:r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 smtClean="0"/>
              <a:t>This </a:t>
            </a:r>
            <a:r>
              <a:rPr lang="en-US" sz="1700" dirty="0"/>
              <a:t>box shows how the color will look</a:t>
            </a:r>
          </a:p>
          <a:p>
            <a:pPr marL="0" indent="0" defTabSz="308598">
              <a:spcBef>
                <a:spcPts val="492"/>
              </a:spcBef>
              <a:buSzTx/>
              <a:buNone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7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29000" y="2108235"/>
            <a:ext cx="2154692" cy="155867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Heptagon 3"/>
          <p:cNvSpPr/>
          <p:nvPr/>
        </p:nvSpPr>
        <p:spPr>
          <a:xfrm>
            <a:off x="5583691" y="1983008"/>
            <a:ext cx="313750" cy="549996"/>
          </a:xfrm>
          <a:prstGeom prst="heptagon">
            <a:avLst/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60122" y="2514933"/>
            <a:ext cx="1573973" cy="210878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>
            <a:off x="4160122" y="2954001"/>
            <a:ext cx="1827777" cy="138386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4160122" y="3599951"/>
            <a:ext cx="1737320" cy="93993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V="1">
            <a:off x="4160122" y="3908258"/>
            <a:ext cx="1737320" cy="104942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Heptagon 13"/>
          <p:cNvSpPr/>
          <p:nvPr/>
        </p:nvSpPr>
        <p:spPr>
          <a:xfrm>
            <a:off x="6292453" y="2090165"/>
            <a:ext cx="313750" cy="549996"/>
          </a:xfrm>
          <a:prstGeom prst="heptagon">
            <a:avLst/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sp>
        <p:nvSpPr>
          <p:cNvPr id="25" name="5. Figure_4 shows the drawing interface.…"/>
          <p:cNvSpPr>
            <a:spLocks noGrp="1"/>
          </p:cNvSpPr>
          <p:nvPr>
            <p:ph type="body" sz="half" idx="14"/>
          </p:nvPr>
        </p:nvSpPr>
        <p:spPr>
          <a:xfrm>
            <a:off x="6883787" y="1904328"/>
            <a:ext cx="1642153" cy="25697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 defTabSz="308598">
              <a:spcBef>
                <a:spcPts val="492"/>
              </a:spcBef>
              <a:buSzTx/>
              <a:buNone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Tap this button to see further things you can do with your color picker</a:t>
            </a:r>
            <a:endParaRPr sz="17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606203" y="2108235"/>
            <a:ext cx="277585" cy="155867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451691086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274" y="523558"/>
            <a:ext cx="8197453" cy="526852"/>
          </a:xfrm>
        </p:spPr>
        <p:txBody>
          <a:bodyPr/>
          <a:lstStyle/>
          <a:p>
            <a:r>
              <a:rPr lang="en-US" dirty="0" smtClean="0"/>
              <a:t>Select &amp; save palette</a:t>
            </a:r>
            <a:endParaRPr lang="en-US" dirty="0"/>
          </a:p>
        </p:txBody>
      </p:sp>
      <p:pic>
        <p:nvPicPr>
          <p:cNvPr id="5" name="Picture 4" descr="IMG_42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64" y="1121444"/>
            <a:ext cx="2607392" cy="3941884"/>
          </a:xfrm>
          <a:prstGeom prst="rect">
            <a:avLst/>
          </a:prstGeom>
        </p:spPr>
      </p:pic>
      <p:pic>
        <p:nvPicPr>
          <p:cNvPr id="8" name="Picture 7" descr="IMG_42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56" y="1199877"/>
            <a:ext cx="2289245" cy="3785017"/>
          </a:xfrm>
          <a:prstGeom prst="rect">
            <a:avLst/>
          </a:prstGeom>
        </p:spPr>
      </p:pic>
      <p:sp>
        <p:nvSpPr>
          <p:cNvPr id="197" name="5. Figure_4 shows the drawing interface.…"/>
          <p:cNvSpPr>
            <a:spLocks noGrp="1"/>
          </p:cNvSpPr>
          <p:nvPr>
            <p:ph type="body" sz="half" idx="14"/>
          </p:nvPr>
        </p:nvSpPr>
        <p:spPr>
          <a:xfrm>
            <a:off x="845133" y="1904328"/>
            <a:ext cx="2219317" cy="30805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92500"/>
          </a:bodyPr>
          <a:lstStyle/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This menu allows you to select different color harmonies which will automatically select them based on your initial selected color (we selected analogous</a:t>
            </a:r>
            <a:r>
              <a:rPr lang="en-US" sz="1700" dirty="0" smtClean="0"/>
              <a:t>)</a:t>
            </a:r>
            <a:endParaRPr lang="en-US" sz="1700" dirty="0"/>
          </a:p>
          <a:p>
            <a:pPr defTabSz="308598">
              <a:spcBef>
                <a:spcPts val="492"/>
              </a:spcBef>
              <a:buSzTx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00" dirty="0"/>
              <a:t>This gives you a THEME of five harmonious colors you can use in your </a:t>
            </a:r>
            <a:r>
              <a:rPr lang="en-US" sz="1700" dirty="0" smtClean="0"/>
              <a:t>painting</a:t>
            </a:r>
            <a:endParaRPr sz="17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064450" y="4596282"/>
            <a:ext cx="3750661" cy="75195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Heptagon 13"/>
          <p:cNvSpPr/>
          <p:nvPr/>
        </p:nvSpPr>
        <p:spPr>
          <a:xfrm>
            <a:off x="6739910" y="2350565"/>
            <a:ext cx="313750" cy="549996"/>
          </a:xfrm>
          <a:prstGeom prst="heptagon">
            <a:avLst/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79667" y="2883114"/>
            <a:ext cx="1269021" cy="469304"/>
          </a:xfrm>
          <a:prstGeom prst="ellipse">
            <a:avLst/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>
              <a:spcBef>
                <a:spcPts val="0"/>
              </a:spcBef>
            </a:pPr>
            <a:endParaRPr lang="en-US" sz="1700" dirty="0">
              <a:solidFill>
                <a:srgbClr val="5B5854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48689" y="3167581"/>
            <a:ext cx="1880030" cy="319577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 flipH="1">
            <a:off x="6924683" y="1334708"/>
            <a:ext cx="1" cy="1141085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5. Figure_4 shows the drawing interface.…"/>
          <p:cNvSpPr>
            <a:spLocks noGrp="1"/>
          </p:cNvSpPr>
          <p:nvPr>
            <p:ph type="body" sz="half" idx="14"/>
          </p:nvPr>
        </p:nvSpPr>
        <p:spPr>
          <a:xfrm>
            <a:off x="6924683" y="1155802"/>
            <a:ext cx="1746044" cy="30805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 defTabSz="308598">
              <a:spcBef>
                <a:spcPts val="492"/>
              </a:spcBef>
              <a:buSzTx/>
              <a:buNone/>
              <a:defRPr sz="1344"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Tap this button and save the 5-color palette to My Library so you can use it</a:t>
            </a:r>
            <a:endParaRPr dirty="0"/>
          </a:p>
        </p:txBody>
      </p:sp>
      <p:cxnSp>
        <p:nvCxnSpPr>
          <p:cNvPr id="34" name="Straight Arrow Connector 33"/>
          <p:cNvCxnSpPr>
            <a:endCxn id="9" idx="2"/>
          </p:cNvCxnSpPr>
          <p:nvPr/>
        </p:nvCxnSpPr>
        <p:spPr>
          <a:xfrm flipV="1">
            <a:off x="3064450" y="3117766"/>
            <a:ext cx="1015217" cy="444588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/>
          <p:cNvCxnSpPr/>
          <p:nvPr/>
        </p:nvCxnSpPr>
        <p:spPr>
          <a:xfrm>
            <a:off x="7661126" y="2002061"/>
            <a:ext cx="94001" cy="310179"/>
          </a:xfrm>
          <a:prstGeom prst="straightConnector1">
            <a:avLst/>
          </a:prstGeom>
          <a:noFill/>
          <a:ln w="57150" cap="flat" cmpd="sng">
            <a:solidFill>
              <a:srgbClr val="A8513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Slide Number Placeholder 39"/>
          <p:cNvSpPr>
            <a:spLocks noGrp="1"/>
          </p:cNvSpPr>
          <p:nvPr>
            <p:ph type="sldNum" sz="quarter" idx="2"/>
          </p:nvPr>
        </p:nvSpPr>
        <p:spPr>
          <a:xfrm>
            <a:off x="4497363" y="6499424"/>
            <a:ext cx="149276" cy="226020"/>
          </a:xfrm>
        </p:spPr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30843" y="6536333"/>
            <a:ext cx="3392738" cy="179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t">
            <a:spAutoFit/>
          </a:bodyPr>
          <a:lstStyle/>
          <a:p>
            <a:r>
              <a:rPr lang="en-US" sz="700" dirty="0">
                <a:latin typeface="+mj-lt"/>
              </a:rPr>
              <a:t>© 2017 MOBILE ART ACADEMY</a:t>
            </a:r>
          </a:p>
        </p:txBody>
      </p:sp>
    </p:spTree>
    <p:extLst>
      <p:ext uri="{BB962C8B-B14F-4D97-AF65-F5344CB8AC3E}">
        <p14:creationId xmlns:p14="http://schemas.microsoft.com/office/powerpoint/2010/main" val="3697542298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20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20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845</Words>
  <Application>Microsoft Macintosh PowerPoint</Application>
  <PresentationFormat>Letter Paper (8.5x11 in)</PresentationFormat>
  <Paragraphs>135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New_Template8</vt:lpstr>
      <vt:lpstr>Quick Look </vt:lpstr>
      <vt:lpstr>Table of contents</vt:lpstr>
      <vt:lpstr>Opening the app</vt:lpstr>
      <vt:lpstr>Project management</vt:lpstr>
      <vt:lpstr>Create a new sketch</vt:lpstr>
      <vt:lpstr>Toolbars</vt:lpstr>
      <vt:lpstr>Brush SIZE &amp; OPACITY</vt:lpstr>
      <vt:lpstr>Select brush color</vt:lpstr>
      <vt:lpstr>Select &amp; save palette</vt:lpstr>
      <vt:lpstr>Change brush shape</vt:lpstr>
      <vt:lpstr>Create a shape</vt:lpstr>
      <vt:lpstr>Fill A shape</vt:lpstr>
      <vt:lpstr>Add a layer &amp; a new shape</vt:lpstr>
      <vt:lpstr>Import a photo</vt:lpstr>
      <vt:lpstr>use the blend tool</vt:lpstr>
      <vt:lpstr>SHARE ARTwork</vt:lpstr>
      <vt:lpstr>Adjust settings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 Look </dc:title>
  <cp:lastModifiedBy>Kelly</cp:lastModifiedBy>
  <cp:revision>35</cp:revision>
  <cp:lastPrinted>2017-06-16T19:13:43Z</cp:lastPrinted>
  <dcterms:modified xsi:type="dcterms:W3CDTF">2017-06-23T20:35:57Z</dcterms:modified>
</cp:coreProperties>
</file>